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9" r:id="rId2"/>
    <p:sldId id="421" r:id="rId3"/>
    <p:sldId id="288" r:id="rId4"/>
    <p:sldId id="274" r:id="rId5"/>
    <p:sldId id="412" r:id="rId6"/>
    <p:sldId id="420" r:id="rId7"/>
    <p:sldId id="326" r:id="rId8"/>
    <p:sldId id="422" r:id="rId9"/>
    <p:sldId id="41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20" autoAdjust="0"/>
    <p:restoredTop sz="75205" autoAdjust="0"/>
  </p:normalViewPr>
  <p:slideViewPr>
    <p:cSldViewPr snapToGrid="0">
      <p:cViewPr varScale="1">
        <p:scale>
          <a:sx n="83" d="100"/>
          <a:sy n="83" d="100"/>
        </p:scale>
        <p:origin x="14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1B9FFB-87B3-446C-A86F-40D3C6663BF1}" type="datetimeFigureOut">
              <a:rPr lang="en-GB" smtClean="0"/>
              <a:t>12/05/2025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4AA64-7362-4789-86F1-D48C4E6DF9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7941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AA64-7362-4789-86F1-D48C4E6DF9C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95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AA64-7362-4789-86F1-D48C4E6DF9C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112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AA64-7362-4789-86F1-D48C4E6DF9C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7304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AA64-7362-4789-86F1-D48C4E6DF9C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652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AA64-7362-4789-86F1-D48C4E6DF9C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802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34AA64-7362-4789-86F1-D48C4E6DF9C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195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17" b="0" i="0">
                <a:solidFill>
                  <a:srgbClr val="A6A6A6"/>
                </a:solidFill>
                <a:latin typeface="Tahoma"/>
                <a:cs typeface="Tahoma"/>
              </a:defRPr>
            </a:lvl1pPr>
          </a:lstStyle>
          <a:p>
            <a:pPr marL="10583" marR="4233">
              <a:lnSpc>
                <a:spcPts val="1083"/>
              </a:lnSpc>
              <a:spcBef>
                <a:spcPts val="121"/>
              </a:spcBef>
            </a:pPr>
            <a:r>
              <a:rPr lang="en-GB"/>
              <a:t>INSERT</a:t>
            </a:r>
            <a:r>
              <a:rPr lang="en-GB" spc="-29"/>
              <a:t> </a:t>
            </a:r>
            <a:r>
              <a:rPr lang="en-GB" spc="58"/>
              <a:t>LOGO</a:t>
            </a:r>
            <a:r>
              <a:rPr lang="en-GB" spc="-25"/>
              <a:t> </a:t>
            </a:r>
            <a:r>
              <a:rPr lang="en-GB" spc="46"/>
              <a:t>OR</a:t>
            </a:r>
            <a:r>
              <a:rPr lang="en-GB" spc="-29"/>
              <a:t> </a:t>
            </a:r>
            <a:r>
              <a:rPr lang="en-GB"/>
              <a:t>CO.</a:t>
            </a:r>
            <a:r>
              <a:rPr lang="en-GB" spc="-29"/>
              <a:t> </a:t>
            </a:r>
            <a:r>
              <a:rPr lang="en-GB" spc="79"/>
              <a:t>NAME</a:t>
            </a:r>
            <a:r>
              <a:rPr lang="en-GB" spc="-33"/>
              <a:t> </a:t>
            </a:r>
            <a:r>
              <a:rPr lang="en-GB" spc="-42"/>
              <a:t>- </a:t>
            </a:r>
            <a:r>
              <a:rPr lang="en-GB"/>
              <a:t>VIEW&gt;MASTER&gt;SLIDE</a:t>
            </a:r>
            <a:r>
              <a:rPr lang="en-GB" spc="37"/>
              <a:t> </a:t>
            </a:r>
            <a:r>
              <a:rPr lang="en-GB" spc="-8"/>
              <a:t>MASTER</a:t>
            </a:r>
            <a:endParaRPr lang="en-GB" spc="-8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83" b="0" i="0">
                <a:solidFill>
                  <a:srgbClr val="898989"/>
                </a:solidFill>
                <a:latin typeface="Tahoma"/>
                <a:cs typeface="Tahoma"/>
              </a:defRPr>
            </a:lvl1pPr>
          </a:lstStyle>
          <a:p>
            <a:pPr marL="239174">
              <a:spcBef>
                <a:spcPts val="67"/>
              </a:spcBef>
            </a:pPr>
            <a:fld id="{81D60167-4931-47E6-BA6A-407CBD079E47}" type="slidenum">
              <a:rPr lang="en-GB" spc="-21" smtClean="0"/>
              <a:pPr marL="239174">
                <a:spcBef>
                  <a:spcPts val="67"/>
                </a:spcBef>
              </a:pPr>
              <a:t>‹#›</a:t>
            </a:fld>
            <a:endParaRPr lang="en-GB" spc="-21" dirty="0"/>
          </a:p>
        </p:txBody>
      </p:sp>
    </p:spTree>
    <p:extLst>
      <p:ext uri="{BB962C8B-B14F-4D97-AF65-F5344CB8AC3E}">
        <p14:creationId xmlns:p14="http://schemas.microsoft.com/office/powerpoint/2010/main" val="3161937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7841" y="314960"/>
            <a:ext cx="9036579" cy="346249"/>
          </a:xfrm>
        </p:spPr>
        <p:txBody>
          <a:bodyPr lIns="0" tIns="0" rIns="0" bIns="0"/>
          <a:lstStyle>
            <a:lvl1pPr>
              <a:defRPr sz="2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17" b="0" i="0">
                <a:solidFill>
                  <a:srgbClr val="A6A6A6"/>
                </a:solidFill>
                <a:latin typeface="Tahoma"/>
                <a:cs typeface="Tahoma"/>
              </a:defRPr>
            </a:lvl1pPr>
          </a:lstStyle>
          <a:p>
            <a:pPr marL="10583" marR="4233">
              <a:lnSpc>
                <a:spcPts val="1083"/>
              </a:lnSpc>
              <a:spcBef>
                <a:spcPts val="121"/>
              </a:spcBef>
            </a:pPr>
            <a:r>
              <a:rPr lang="en-GB"/>
              <a:t>INSERT</a:t>
            </a:r>
            <a:r>
              <a:rPr lang="en-GB" spc="-29"/>
              <a:t> </a:t>
            </a:r>
            <a:r>
              <a:rPr lang="en-GB" spc="58"/>
              <a:t>LOGO</a:t>
            </a:r>
            <a:r>
              <a:rPr lang="en-GB" spc="-25"/>
              <a:t> </a:t>
            </a:r>
            <a:r>
              <a:rPr lang="en-GB" spc="46"/>
              <a:t>OR</a:t>
            </a:r>
            <a:r>
              <a:rPr lang="en-GB" spc="-29"/>
              <a:t> </a:t>
            </a:r>
            <a:r>
              <a:rPr lang="en-GB"/>
              <a:t>CO.</a:t>
            </a:r>
            <a:r>
              <a:rPr lang="en-GB" spc="-29"/>
              <a:t> </a:t>
            </a:r>
            <a:r>
              <a:rPr lang="en-GB" spc="79"/>
              <a:t>NAME</a:t>
            </a:r>
            <a:r>
              <a:rPr lang="en-GB" spc="-33"/>
              <a:t> </a:t>
            </a:r>
            <a:r>
              <a:rPr lang="en-GB" spc="-42"/>
              <a:t>- </a:t>
            </a:r>
            <a:r>
              <a:rPr lang="en-GB"/>
              <a:t>VIEW&gt;MASTER&gt;SLIDE</a:t>
            </a:r>
            <a:r>
              <a:rPr lang="en-GB" spc="37"/>
              <a:t> </a:t>
            </a:r>
            <a:r>
              <a:rPr lang="en-GB" spc="-8"/>
              <a:t>MASTER</a:t>
            </a:r>
            <a:endParaRPr lang="en-GB" spc="-8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83" b="0" i="0">
                <a:solidFill>
                  <a:srgbClr val="898989"/>
                </a:solidFill>
                <a:latin typeface="Tahoma"/>
                <a:cs typeface="Tahoma"/>
              </a:defRPr>
            </a:lvl1pPr>
          </a:lstStyle>
          <a:p>
            <a:pPr marL="239174">
              <a:spcBef>
                <a:spcPts val="67"/>
              </a:spcBef>
            </a:pPr>
            <a:fld id="{81D60167-4931-47E6-BA6A-407CBD079E47}" type="slidenum">
              <a:rPr lang="en-GB" spc="-21" smtClean="0"/>
              <a:pPr marL="239174">
                <a:spcBef>
                  <a:spcPts val="67"/>
                </a:spcBef>
              </a:pPr>
              <a:t>‹#›</a:t>
            </a:fld>
            <a:endParaRPr lang="en-GB" spc="-21" dirty="0"/>
          </a:p>
        </p:txBody>
      </p:sp>
    </p:spTree>
    <p:extLst>
      <p:ext uri="{BB962C8B-B14F-4D97-AF65-F5344CB8AC3E}">
        <p14:creationId xmlns:p14="http://schemas.microsoft.com/office/powerpoint/2010/main" val="3522571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7841" y="314960"/>
            <a:ext cx="9036579" cy="346249"/>
          </a:xfrm>
        </p:spPr>
        <p:txBody>
          <a:bodyPr lIns="0" tIns="0" rIns="0" bIns="0"/>
          <a:lstStyle>
            <a:lvl1pPr>
              <a:defRPr sz="2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351944" y="1686983"/>
            <a:ext cx="5081058" cy="256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67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17" b="0" i="0">
                <a:solidFill>
                  <a:srgbClr val="A6A6A6"/>
                </a:solidFill>
                <a:latin typeface="Tahoma"/>
                <a:cs typeface="Tahoma"/>
              </a:defRPr>
            </a:lvl1pPr>
          </a:lstStyle>
          <a:p>
            <a:pPr marL="10583" marR="4233">
              <a:lnSpc>
                <a:spcPts val="1083"/>
              </a:lnSpc>
              <a:spcBef>
                <a:spcPts val="121"/>
              </a:spcBef>
            </a:pPr>
            <a:r>
              <a:rPr lang="en-GB"/>
              <a:t>INSERT</a:t>
            </a:r>
            <a:r>
              <a:rPr lang="en-GB" spc="-29"/>
              <a:t> </a:t>
            </a:r>
            <a:r>
              <a:rPr lang="en-GB" spc="58"/>
              <a:t>LOGO</a:t>
            </a:r>
            <a:r>
              <a:rPr lang="en-GB" spc="-25"/>
              <a:t> </a:t>
            </a:r>
            <a:r>
              <a:rPr lang="en-GB" spc="46"/>
              <a:t>OR</a:t>
            </a:r>
            <a:r>
              <a:rPr lang="en-GB" spc="-29"/>
              <a:t> </a:t>
            </a:r>
            <a:r>
              <a:rPr lang="en-GB"/>
              <a:t>CO.</a:t>
            </a:r>
            <a:r>
              <a:rPr lang="en-GB" spc="-29"/>
              <a:t> </a:t>
            </a:r>
            <a:r>
              <a:rPr lang="en-GB" spc="79"/>
              <a:t>NAME</a:t>
            </a:r>
            <a:r>
              <a:rPr lang="en-GB" spc="-33"/>
              <a:t> </a:t>
            </a:r>
            <a:r>
              <a:rPr lang="en-GB" spc="-42"/>
              <a:t>- </a:t>
            </a:r>
            <a:r>
              <a:rPr lang="en-GB"/>
              <a:t>VIEW&gt;MASTER&gt;SLIDE</a:t>
            </a:r>
            <a:r>
              <a:rPr lang="en-GB" spc="37"/>
              <a:t> </a:t>
            </a:r>
            <a:r>
              <a:rPr lang="en-GB" spc="-8"/>
              <a:t>MASTER</a:t>
            </a:r>
            <a:endParaRPr lang="en-GB" spc="-8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83" b="0" i="0">
                <a:solidFill>
                  <a:srgbClr val="898989"/>
                </a:solidFill>
                <a:latin typeface="Tahoma"/>
                <a:cs typeface="Tahoma"/>
              </a:defRPr>
            </a:lvl1pPr>
          </a:lstStyle>
          <a:p>
            <a:pPr marL="239174">
              <a:spcBef>
                <a:spcPts val="67"/>
              </a:spcBef>
            </a:pPr>
            <a:fld id="{81D60167-4931-47E6-BA6A-407CBD079E47}" type="slidenum">
              <a:rPr lang="en-GB" spc="-21" smtClean="0"/>
              <a:pPr marL="239174">
                <a:spcBef>
                  <a:spcPts val="67"/>
                </a:spcBef>
              </a:pPr>
              <a:t>‹#›</a:t>
            </a:fld>
            <a:endParaRPr lang="en-GB" spc="-21" dirty="0"/>
          </a:p>
        </p:txBody>
      </p:sp>
    </p:spTree>
    <p:extLst>
      <p:ext uri="{BB962C8B-B14F-4D97-AF65-F5344CB8AC3E}">
        <p14:creationId xmlns:p14="http://schemas.microsoft.com/office/powerpoint/2010/main" val="1389053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7841" y="314960"/>
            <a:ext cx="9036579" cy="346249"/>
          </a:xfrm>
        </p:spPr>
        <p:txBody>
          <a:bodyPr lIns="0" tIns="0" rIns="0" bIns="0"/>
          <a:lstStyle>
            <a:lvl1pPr>
              <a:defRPr sz="225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17" b="0" i="0">
                <a:solidFill>
                  <a:srgbClr val="A6A6A6"/>
                </a:solidFill>
                <a:latin typeface="Tahoma"/>
                <a:cs typeface="Tahoma"/>
              </a:defRPr>
            </a:lvl1pPr>
          </a:lstStyle>
          <a:p>
            <a:pPr marL="10583" marR="4233">
              <a:lnSpc>
                <a:spcPts val="1083"/>
              </a:lnSpc>
              <a:spcBef>
                <a:spcPts val="121"/>
              </a:spcBef>
            </a:pPr>
            <a:r>
              <a:rPr lang="en-GB"/>
              <a:t>INSERT</a:t>
            </a:r>
            <a:r>
              <a:rPr lang="en-GB" spc="-29"/>
              <a:t> </a:t>
            </a:r>
            <a:r>
              <a:rPr lang="en-GB" spc="58"/>
              <a:t>LOGO</a:t>
            </a:r>
            <a:r>
              <a:rPr lang="en-GB" spc="-25"/>
              <a:t> </a:t>
            </a:r>
            <a:r>
              <a:rPr lang="en-GB" spc="46"/>
              <a:t>OR</a:t>
            </a:r>
            <a:r>
              <a:rPr lang="en-GB" spc="-29"/>
              <a:t> </a:t>
            </a:r>
            <a:r>
              <a:rPr lang="en-GB"/>
              <a:t>CO.</a:t>
            </a:r>
            <a:r>
              <a:rPr lang="en-GB" spc="-29"/>
              <a:t> </a:t>
            </a:r>
            <a:r>
              <a:rPr lang="en-GB" spc="79"/>
              <a:t>NAME</a:t>
            </a:r>
            <a:r>
              <a:rPr lang="en-GB" spc="-33"/>
              <a:t> </a:t>
            </a:r>
            <a:r>
              <a:rPr lang="en-GB" spc="-42"/>
              <a:t>- </a:t>
            </a:r>
            <a:r>
              <a:rPr lang="en-GB"/>
              <a:t>VIEW&gt;MASTER&gt;SLIDE</a:t>
            </a:r>
            <a:r>
              <a:rPr lang="en-GB" spc="37"/>
              <a:t> </a:t>
            </a:r>
            <a:r>
              <a:rPr lang="en-GB" spc="-8"/>
              <a:t>MASTER</a:t>
            </a:r>
            <a:endParaRPr lang="en-GB" spc="-8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83" b="0" i="0">
                <a:solidFill>
                  <a:srgbClr val="898989"/>
                </a:solidFill>
                <a:latin typeface="Tahoma"/>
                <a:cs typeface="Tahoma"/>
              </a:defRPr>
            </a:lvl1pPr>
          </a:lstStyle>
          <a:p>
            <a:pPr marL="239174">
              <a:spcBef>
                <a:spcPts val="67"/>
              </a:spcBef>
            </a:pPr>
            <a:fld id="{81D60167-4931-47E6-BA6A-407CBD079E47}" type="slidenum">
              <a:rPr lang="en-GB" spc="-21" smtClean="0"/>
              <a:pPr marL="239174">
                <a:spcBef>
                  <a:spcPts val="67"/>
                </a:spcBef>
              </a:pPr>
              <a:t>‹#›</a:t>
            </a:fld>
            <a:endParaRPr lang="en-GB" spc="-21" dirty="0"/>
          </a:p>
        </p:txBody>
      </p:sp>
    </p:spTree>
    <p:extLst>
      <p:ext uri="{BB962C8B-B14F-4D97-AF65-F5344CB8AC3E}">
        <p14:creationId xmlns:p14="http://schemas.microsoft.com/office/powerpoint/2010/main" val="2763999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917" b="0" i="0">
                <a:solidFill>
                  <a:srgbClr val="A6A6A6"/>
                </a:solidFill>
                <a:latin typeface="Tahoma"/>
                <a:cs typeface="Tahoma"/>
              </a:defRPr>
            </a:lvl1pPr>
          </a:lstStyle>
          <a:p>
            <a:pPr marL="10583" marR="4233">
              <a:lnSpc>
                <a:spcPts val="1083"/>
              </a:lnSpc>
              <a:spcBef>
                <a:spcPts val="121"/>
              </a:spcBef>
            </a:pPr>
            <a:r>
              <a:rPr lang="en-GB"/>
              <a:t>INSERT</a:t>
            </a:r>
            <a:r>
              <a:rPr lang="en-GB" spc="-29"/>
              <a:t> </a:t>
            </a:r>
            <a:r>
              <a:rPr lang="en-GB" spc="58"/>
              <a:t>LOGO</a:t>
            </a:r>
            <a:r>
              <a:rPr lang="en-GB" spc="-25"/>
              <a:t> </a:t>
            </a:r>
            <a:r>
              <a:rPr lang="en-GB" spc="46"/>
              <a:t>OR</a:t>
            </a:r>
            <a:r>
              <a:rPr lang="en-GB" spc="-29"/>
              <a:t> </a:t>
            </a:r>
            <a:r>
              <a:rPr lang="en-GB"/>
              <a:t>CO.</a:t>
            </a:r>
            <a:r>
              <a:rPr lang="en-GB" spc="-29"/>
              <a:t> </a:t>
            </a:r>
            <a:r>
              <a:rPr lang="en-GB" spc="79"/>
              <a:t>NAME</a:t>
            </a:r>
            <a:r>
              <a:rPr lang="en-GB" spc="-33"/>
              <a:t> </a:t>
            </a:r>
            <a:r>
              <a:rPr lang="en-GB" spc="-42"/>
              <a:t>- </a:t>
            </a:r>
            <a:r>
              <a:rPr lang="en-GB"/>
              <a:t>VIEW&gt;MASTER&gt;SLIDE</a:t>
            </a:r>
            <a:r>
              <a:rPr lang="en-GB" spc="37"/>
              <a:t> </a:t>
            </a:r>
            <a:r>
              <a:rPr lang="en-GB" spc="-8"/>
              <a:t>MASTER</a:t>
            </a:r>
            <a:endParaRPr lang="en-GB" spc="-8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83" b="0" i="0">
                <a:solidFill>
                  <a:srgbClr val="898989"/>
                </a:solidFill>
                <a:latin typeface="Tahoma"/>
                <a:cs typeface="Tahoma"/>
              </a:defRPr>
            </a:lvl1pPr>
          </a:lstStyle>
          <a:p>
            <a:pPr marL="239174">
              <a:spcBef>
                <a:spcPts val="67"/>
              </a:spcBef>
            </a:pPr>
            <a:fld id="{81D60167-4931-47E6-BA6A-407CBD079E47}" type="slidenum">
              <a:rPr lang="en-GB" spc="-21" smtClean="0"/>
              <a:pPr marL="239174">
                <a:spcBef>
                  <a:spcPts val="67"/>
                </a:spcBef>
              </a:pPr>
              <a:t>‹#›</a:t>
            </a:fld>
            <a:endParaRPr lang="en-GB" spc="-21" dirty="0"/>
          </a:p>
        </p:txBody>
      </p:sp>
    </p:spTree>
    <p:extLst>
      <p:ext uri="{BB962C8B-B14F-4D97-AF65-F5344CB8AC3E}">
        <p14:creationId xmlns:p14="http://schemas.microsoft.com/office/powerpoint/2010/main" val="294780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23334" y="6157532"/>
            <a:ext cx="11345333" cy="0"/>
          </a:xfrm>
          <a:custGeom>
            <a:avLst/>
            <a:gdLst/>
            <a:ahLst/>
            <a:cxnLst/>
            <a:rect l="l" t="t" r="r" b="b"/>
            <a:pathLst>
              <a:path w="13614400">
                <a:moveTo>
                  <a:pt x="0" y="0"/>
                </a:moveTo>
                <a:lnTo>
                  <a:pt x="13614400" y="1"/>
                </a:lnTo>
              </a:path>
            </a:pathLst>
          </a:custGeom>
          <a:ln w="21272">
            <a:solidFill>
              <a:srgbClr val="577AA2"/>
            </a:solidFill>
          </a:ln>
        </p:spPr>
        <p:txBody>
          <a:bodyPr wrap="square" lIns="0" tIns="0" rIns="0" bIns="0" rtlCol="0"/>
          <a:lstStyle/>
          <a:p>
            <a:endParaRPr sz="15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7841" y="314960"/>
            <a:ext cx="9036579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89011" y="1854074"/>
            <a:ext cx="1000336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7840" y="6210966"/>
            <a:ext cx="1731433" cy="282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17" b="0" i="0">
                <a:solidFill>
                  <a:srgbClr val="A6A6A6"/>
                </a:solidFill>
                <a:latin typeface="Tahoma"/>
                <a:cs typeface="Tahoma"/>
              </a:defRPr>
            </a:lvl1pPr>
          </a:lstStyle>
          <a:p>
            <a:pPr marL="10583" marR="4233">
              <a:lnSpc>
                <a:spcPts val="1083"/>
              </a:lnSpc>
              <a:spcBef>
                <a:spcPts val="121"/>
              </a:spcBef>
            </a:pPr>
            <a:r>
              <a:rPr lang="en-GB"/>
              <a:t>INSERT</a:t>
            </a:r>
            <a:r>
              <a:rPr lang="en-GB" spc="-29"/>
              <a:t> </a:t>
            </a:r>
            <a:r>
              <a:rPr lang="en-GB" spc="58"/>
              <a:t>LOGO</a:t>
            </a:r>
            <a:r>
              <a:rPr lang="en-GB" spc="-25"/>
              <a:t> </a:t>
            </a:r>
            <a:r>
              <a:rPr lang="en-GB" spc="46"/>
              <a:t>OR</a:t>
            </a:r>
            <a:r>
              <a:rPr lang="en-GB" spc="-29"/>
              <a:t> </a:t>
            </a:r>
            <a:r>
              <a:rPr lang="en-GB"/>
              <a:t>CO.</a:t>
            </a:r>
            <a:r>
              <a:rPr lang="en-GB" spc="-29"/>
              <a:t> </a:t>
            </a:r>
            <a:r>
              <a:rPr lang="en-GB" spc="79"/>
              <a:t>NAME</a:t>
            </a:r>
            <a:r>
              <a:rPr lang="en-GB" spc="-33"/>
              <a:t> </a:t>
            </a:r>
            <a:r>
              <a:rPr lang="en-GB" spc="-42"/>
              <a:t>- </a:t>
            </a:r>
            <a:r>
              <a:rPr lang="en-GB"/>
              <a:t>VIEW&gt;MASTER&gt;SLIDE</a:t>
            </a:r>
            <a:r>
              <a:rPr lang="en-GB" spc="37"/>
              <a:t> </a:t>
            </a:r>
            <a:r>
              <a:rPr lang="en-GB" spc="-8"/>
              <a:t>MASTER</a:t>
            </a:r>
            <a:endParaRPr lang="en-GB" spc="-8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195621" y="6296756"/>
            <a:ext cx="448003" cy="1666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83" b="0" i="0">
                <a:solidFill>
                  <a:srgbClr val="898989"/>
                </a:solidFill>
                <a:latin typeface="Tahoma"/>
                <a:cs typeface="Tahoma"/>
              </a:defRPr>
            </a:lvl1pPr>
          </a:lstStyle>
          <a:p>
            <a:pPr marL="239174">
              <a:spcBef>
                <a:spcPts val="67"/>
              </a:spcBef>
            </a:pPr>
            <a:fld id="{81D60167-4931-47E6-BA6A-407CBD079E47}" type="slidenum">
              <a:rPr lang="en-GB" spc="-21" smtClean="0"/>
              <a:pPr marL="239174">
                <a:spcBef>
                  <a:spcPts val="67"/>
                </a:spcBef>
              </a:pPr>
              <a:t>‹#›</a:t>
            </a:fld>
            <a:endParaRPr lang="en-GB" spc="-21" dirty="0"/>
          </a:p>
        </p:txBody>
      </p:sp>
    </p:spTree>
    <p:extLst>
      <p:ext uri="{BB962C8B-B14F-4D97-AF65-F5344CB8AC3E}">
        <p14:creationId xmlns:p14="http://schemas.microsoft.com/office/powerpoint/2010/main" val="1726434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80985">
        <a:defRPr>
          <a:latin typeface="+mn-lt"/>
          <a:ea typeface="+mn-ea"/>
          <a:cs typeface="+mn-cs"/>
        </a:defRPr>
      </a:lvl2pPr>
      <a:lvl3pPr marL="761970">
        <a:defRPr>
          <a:latin typeface="+mn-lt"/>
          <a:ea typeface="+mn-ea"/>
          <a:cs typeface="+mn-cs"/>
        </a:defRPr>
      </a:lvl3pPr>
      <a:lvl4pPr marL="1142954">
        <a:defRPr>
          <a:latin typeface="+mn-lt"/>
          <a:ea typeface="+mn-ea"/>
          <a:cs typeface="+mn-cs"/>
        </a:defRPr>
      </a:lvl4pPr>
      <a:lvl5pPr marL="1523939">
        <a:defRPr>
          <a:latin typeface="+mn-lt"/>
          <a:ea typeface="+mn-ea"/>
          <a:cs typeface="+mn-cs"/>
        </a:defRPr>
      </a:lvl5pPr>
      <a:lvl6pPr marL="1904924">
        <a:defRPr>
          <a:latin typeface="+mn-lt"/>
          <a:ea typeface="+mn-ea"/>
          <a:cs typeface="+mn-cs"/>
        </a:defRPr>
      </a:lvl6pPr>
      <a:lvl7pPr marL="2285909">
        <a:defRPr>
          <a:latin typeface="+mn-lt"/>
          <a:ea typeface="+mn-ea"/>
          <a:cs typeface="+mn-cs"/>
        </a:defRPr>
      </a:lvl7pPr>
      <a:lvl8pPr marL="2666893">
        <a:defRPr>
          <a:latin typeface="+mn-lt"/>
          <a:ea typeface="+mn-ea"/>
          <a:cs typeface="+mn-cs"/>
        </a:defRPr>
      </a:lvl8pPr>
      <a:lvl9pPr marL="3047878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80985">
        <a:defRPr>
          <a:latin typeface="+mn-lt"/>
          <a:ea typeface="+mn-ea"/>
          <a:cs typeface="+mn-cs"/>
        </a:defRPr>
      </a:lvl2pPr>
      <a:lvl3pPr marL="761970">
        <a:defRPr>
          <a:latin typeface="+mn-lt"/>
          <a:ea typeface="+mn-ea"/>
          <a:cs typeface="+mn-cs"/>
        </a:defRPr>
      </a:lvl3pPr>
      <a:lvl4pPr marL="1142954">
        <a:defRPr>
          <a:latin typeface="+mn-lt"/>
          <a:ea typeface="+mn-ea"/>
          <a:cs typeface="+mn-cs"/>
        </a:defRPr>
      </a:lvl4pPr>
      <a:lvl5pPr marL="1523939">
        <a:defRPr>
          <a:latin typeface="+mn-lt"/>
          <a:ea typeface="+mn-ea"/>
          <a:cs typeface="+mn-cs"/>
        </a:defRPr>
      </a:lvl5pPr>
      <a:lvl6pPr marL="1904924">
        <a:defRPr>
          <a:latin typeface="+mn-lt"/>
          <a:ea typeface="+mn-ea"/>
          <a:cs typeface="+mn-cs"/>
        </a:defRPr>
      </a:lvl6pPr>
      <a:lvl7pPr marL="2285909">
        <a:defRPr>
          <a:latin typeface="+mn-lt"/>
          <a:ea typeface="+mn-ea"/>
          <a:cs typeface="+mn-cs"/>
        </a:defRPr>
      </a:lvl7pPr>
      <a:lvl8pPr marL="2666893">
        <a:defRPr>
          <a:latin typeface="+mn-lt"/>
          <a:ea typeface="+mn-ea"/>
          <a:cs typeface="+mn-cs"/>
        </a:defRPr>
      </a:lvl8pPr>
      <a:lvl9pPr marL="3047878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26" Type="http://schemas.openxmlformats.org/officeDocument/2006/relationships/image" Target="../media/image71.pn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5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24" Type="http://schemas.openxmlformats.org/officeDocument/2006/relationships/image" Target="../media/image69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23" Type="http://schemas.openxmlformats.org/officeDocument/2006/relationships/image" Target="../media/image68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26" Type="http://schemas.openxmlformats.org/officeDocument/2006/relationships/image" Target="../media/image97.png"/><Relationship Id="rId39" Type="http://schemas.openxmlformats.org/officeDocument/2006/relationships/image" Target="../media/image105.png"/><Relationship Id="rId21" Type="http://schemas.openxmlformats.org/officeDocument/2006/relationships/image" Target="../media/image92.png"/><Relationship Id="rId34" Type="http://schemas.openxmlformats.org/officeDocument/2006/relationships/image" Target="../media/image24.png"/><Relationship Id="rId42" Type="http://schemas.openxmlformats.org/officeDocument/2006/relationships/image" Target="../media/image108.png"/><Relationship Id="rId47" Type="http://schemas.openxmlformats.org/officeDocument/2006/relationships/image" Target="../media/image113.png"/><Relationship Id="rId50" Type="http://schemas.openxmlformats.org/officeDocument/2006/relationships/image" Target="../media/image116.png"/><Relationship Id="rId55" Type="http://schemas.openxmlformats.org/officeDocument/2006/relationships/image" Target="../media/image12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7.png"/><Relationship Id="rId29" Type="http://schemas.openxmlformats.org/officeDocument/2006/relationships/image" Target="../media/image100.png"/><Relationship Id="rId11" Type="http://schemas.openxmlformats.org/officeDocument/2006/relationships/image" Target="../media/image82.png"/><Relationship Id="rId24" Type="http://schemas.openxmlformats.org/officeDocument/2006/relationships/image" Target="../media/image95.png"/><Relationship Id="rId32" Type="http://schemas.openxmlformats.org/officeDocument/2006/relationships/image" Target="../media/image22.png"/><Relationship Id="rId37" Type="http://schemas.openxmlformats.org/officeDocument/2006/relationships/image" Target="../media/image103.png"/><Relationship Id="rId40" Type="http://schemas.openxmlformats.org/officeDocument/2006/relationships/image" Target="../media/image106.png"/><Relationship Id="rId45" Type="http://schemas.openxmlformats.org/officeDocument/2006/relationships/image" Target="../media/image111.png"/><Relationship Id="rId53" Type="http://schemas.openxmlformats.org/officeDocument/2006/relationships/image" Target="../media/image119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31" Type="http://schemas.openxmlformats.org/officeDocument/2006/relationships/image" Target="../media/image21.png"/><Relationship Id="rId44" Type="http://schemas.openxmlformats.org/officeDocument/2006/relationships/image" Target="../media/image110.png"/><Relationship Id="rId52" Type="http://schemas.openxmlformats.org/officeDocument/2006/relationships/image" Target="../media/image118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Relationship Id="rId27" Type="http://schemas.openxmlformats.org/officeDocument/2006/relationships/image" Target="../media/image98.png"/><Relationship Id="rId30" Type="http://schemas.openxmlformats.org/officeDocument/2006/relationships/image" Target="../media/image101.png"/><Relationship Id="rId35" Type="http://schemas.openxmlformats.org/officeDocument/2006/relationships/image" Target="../media/image25.png"/><Relationship Id="rId43" Type="http://schemas.openxmlformats.org/officeDocument/2006/relationships/image" Target="../media/image109.png"/><Relationship Id="rId48" Type="http://schemas.openxmlformats.org/officeDocument/2006/relationships/image" Target="../media/image114.png"/><Relationship Id="rId56" Type="http://schemas.openxmlformats.org/officeDocument/2006/relationships/image" Target="../media/image122.png"/><Relationship Id="rId8" Type="http://schemas.openxmlformats.org/officeDocument/2006/relationships/image" Target="../media/image79.png"/><Relationship Id="rId51" Type="http://schemas.openxmlformats.org/officeDocument/2006/relationships/image" Target="../media/image117.png"/><Relationship Id="rId3" Type="http://schemas.openxmlformats.org/officeDocument/2006/relationships/image" Target="../media/image74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96.png"/><Relationship Id="rId33" Type="http://schemas.openxmlformats.org/officeDocument/2006/relationships/image" Target="../media/image23.png"/><Relationship Id="rId38" Type="http://schemas.openxmlformats.org/officeDocument/2006/relationships/image" Target="../media/image104.png"/><Relationship Id="rId46" Type="http://schemas.openxmlformats.org/officeDocument/2006/relationships/image" Target="../media/image112.png"/><Relationship Id="rId20" Type="http://schemas.openxmlformats.org/officeDocument/2006/relationships/image" Target="../media/image91.png"/><Relationship Id="rId41" Type="http://schemas.openxmlformats.org/officeDocument/2006/relationships/image" Target="../media/image107.png"/><Relationship Id="rId54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28" Type="http://schemas.openxmlformats.org/officeDocument/2006/relationships/image" Target="../media/image99.png"/><Relationship Id="rId36" Type="http://schemas.openxmlformats.org/officeDocument/2006/relationships/image" Target="../media/image102.png"/><Relationship Id="rId49" Type="http://schemas.openxmlformats.org/officeDocument/2006/relationships/image" Target="../media/image1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htec.com/insights/blogs/revolutionizing-ai-customer-support-with-rag-chatbots/" TargetMode="External"/><Relationship Id="rId13" Type="http://schemas.openxmlformats.org/officeDocument/2006/relationships/hyperlink" Target="https://www.swift.com/risk-and-compliance/know-your-customer-kyc" TargetMode="External"/><Relationship Id="rId3" Type="http://schemas.openxmlformats.org/officeDocument/2006/relationships/hyperlink" Target="https://aibusiness.com/verticals/pros-and-cons-of-buying-vs-building-ai" TargetMode="External"/><Relationship Id="rId7" Type="http://schemas.openxmlformats.org/officeDocument/2006/relationships/hyperlink" Target="https://www.gartner.com/en/newsroom/press-releases/2022-08-31-gartner-predicts-conversational-ai-will-reduce-contac" TargetMode="External"/><Relationship Id="rId12" Type="http://schemas.openxmlformats.org/officeDocument/2006/relationships/hyperlink" Target="https://www.forbes.com/councils/forbestechcouncil/2023/12/13/in-house-or-off-the-shelf-a-c-suite-decision-framework-for-buying-vs-building-an-ai-model/" TargetMode="External"/><Relationship Id="rId2" Type="http://schemas.openxmlformats.org/officeDocument/2006/relationships/hyperlink" Target="https://www.ada.cx/blog/the-road-ahead-for-ai-customer-servic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idio.com/blog/ai-customer-service-statistics/" TargetMode="External"/><Relationship Id="rId11" Type="http://schemas.openxmlformats.org/officeDocument/2006/relationships/hyperlink" Target="https://www.pwc.co.uk/industries/financial-services/understanding-regulatory-developments/regulators-outline-AI-priorities-for-next-12-months.html" TargetMode="External"/><Relationship Id="rId5" Type="http://schemas.openxmlformats.org/officeDocument/2006/relationships/hyperlink" Target="https://www.ey.com/en_ie/insights/ai/should-organisations-buy-ai-systems-or-build-them" TargetMode="External"/><Relationship Id="rId10" Type="http://schemas.openxmlformats.org/officeDocument/2006/relationships/hyperlink" Target="https://www.pwc.com/gx/en/issues/transformation/asset-and-wealth-management-revolution.html" TargetMode="External"/><Relationship Id="rId4" Type="http://schemas.openxmlformats.org/officeDocument/2006/relationships/hyperlink" Target="https://www.ey.com/en_uk/insights/wealth-asset-management/how-can-wealth-managers-transform-customer-experience" TargetMode="External"/><Relationship Id="rId9" Type="http://schemas.openxmlformats.org/officeDocument/2006/relationships/hyperlink" Target="https://offers.hubspot.com/ai-market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1468746" y="6312010"/>
            <a:ext cx="274831" cy="17519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10583" defTabSz="761970">
              <a:spcBef>
                <a:spcPts val="67"/>
              </a:spcBef>
            </a:pPr>
            <a:r>
              <a:rPr lang="en-US" sz="1083" kern="0" spc="-42" dirty="0">
                <a:solidFill>
                  <a:srgbClr val="898989"/>
                </a:solidFill>
                <a:latin typeface="Tahoma"/>
                <a:cs typeface="Tahoma"/>
              </a:rPr>
              <a:t>1/9</a:t>
            </a:r>
            <a:endParaRPr sz="1083" kern="0" dirty="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27A2A2E-7BE9-EE1F-FDE7-DFA13CF60D8F}"/>
              </a:ext>
            </a:extLst>
          </p:cNvPr>
          <p:cNvSpPr txBox="1">
            <a:spLocks/>
          </p:cNvSpPr>
          <p:nvPr/>
        </p:nvSpPr>
        <p:spPr>
          <a:xfrm>
            <a:off x="1524000" y="1895291"/>
            <a:ext cx="9144000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0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ctr"/>
            <a:r>
              <a:rPr lang="en-US" sz="65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XYZ </a:t>
            </a:r>
          </a:p>
          <a:p>
            <a:pPr algn="ctr"/>
            <a:r>
              <a:rPr lang="en-US" sz="65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Chabot Solution</a:t>
            </a:r>
            <a:endParaRPr lang="en-GB" sz="65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17" name="Picture 16" descr="A toy robot with a computer&#10;&#10;AI-generated content may be incorrect.">
            <a:extLst>
              <a:ext uri="{FF2B5EF4-FFF2-40B4-BE49-F238E27FC236}">
                <a16:creationId xmlns:a16="http://schemas.microsoft.com/office/drawing/2014/main" id="{76B019BA-B6ED-ABC9-2234-5560E3BEF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88" y="3895839"/>
            <a:ext cx="3553444" cy="25913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72DE-5DEF-6775-1FF0-3D1505F1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41" y="596216"/>
            <a:ext cx="9036579" cy="369332"/>
          </a:xfrm>
        </p:spPr>
        <p:txBody>
          <a:bodyPr/>
          <a:lstStyle/>
          <a:p>
            <a:r>
              <a:rPr lang="en-US" sz="2400" b="1" dirty="0"/>
              <a:t>Solution - ‘Eloise’ AI service assistant</a:t>
            </a:r>
            <a:endParaRPr lang="en-GB" sz="2400" b="1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23F89B8-60D5-7D5F-32A4-D6E76D0E1436}"/>
              </a:ext>
            </a:extLst>
          </p:cNvPr>
          <p:cNvSpPr txBox="1"/>
          <p:nvPr/>
        </p:nvSpPr>
        <p:spPr>
          <a:xfrm>
            <a:off x="11521440" y="6302384"/>
            <a:ext cx="299139" cy="17519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10583" defTabSz="761970">
              <a:spcBef>
                <a:spcPts val="67"/>
              </a:spcBef>
            </a:pPr>
            <a:r>
              <a:rPr lang="en-US" sz="1083" kern="0" spc="-42" dirty="0">
                <a:solidFill>
                  <a:srgbClr val="898989"/>
                </a:solidFill>
                <a:latin typeface="Tahoma"/>
                <a:cs typeface="Tahoma"/>
              </a:rPr>
              <a:t>2/9</a:t>
            </a:r>
            <a:endParaRPr sz="1083" kern="0" dirty="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pic>
        <p:nvPicPr>
          <p:cNvPr id="8" name="Picture 7" descr="A cartoon of a person&#10;&#10;AI-generated content may be incorrect.">
            <a:extLst>
              <a:ext uri="{FF2B5EF4-FFF2-40B4-BE49-F238E27FC236}">
                <a16:creationId xmlns:a16="http://schemas.microsoft.com/office/drawing/2014/main" id="{4785DADC-80C1-0705-AA20-C6EBDFA49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811" y="2762756"/>
            <a:ext cx="3306278" cy="3306278"/>
          </a:xfrm>
          <a:prstGeom prst="rect">
            <a:avLst/>
          </a:prstGeom>
        </p:spPr>
      </p:pic>
      <p:pic>
        <p:nvPicPr>
          <p:cNvPr id="10" name="Picture 9" descr="A person pointing at a screen&#10;&#10;AI-generated content may be incorrect.">
            <a:extLst>
              <a:ext uri="{FF2B5EF4-FFF2-40B4-BE49-F238E27FC236}">
                <a16:creationId xmlns:a16="http://schemas.microsoft.com/office/drawing/2014/main" id="{66360337-73E5-D11C-D819-98E9928D6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1" y="1530999"/>
            <a:ext cx="4946583" cy="4946583"/>
          </a:xfrm>
          <a:prstGeom prst="rect">
            <a:avLst/>
          </a:prstGeom>
        </p:spPr>
      </p:pic>
      <p:pic>
        <p:nvPicPr>
          <p:cNvPr id="6146" name="Picture 2" descr="Generated image">
            <a:extLst>
              <a:ext uri="{FF2B5EF4-FFF2-40B4-BE49-F238E27FC236}">
                <a16:creationId xmlns:a16="http://schemas.microsoft.com/office/drawing/2014/main" id="{CB51EC19-4BBF-643B-699D-F66C95125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379" y="1072814"/>
            <a:ext cx="2931476" cy="293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715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26353" y="2162397"/>
            <a:ext cx="7398362" cy="4020079"/>
            <a:chOff x="2071623" y="2594876"/>
            <a:chExt cx="8878034" cy="4824095"/>
          </a:xfrm>
        </p:grpSpPr>
        <p:sp>
          <p:nvSpPr>
            <p:cNvPr id="3" name="object 3"/>
            <p:cNvSpPr/>
            <p:nvPr/>
          </p:nvSpPr>
          <p:spPr>
            <a:xfrm>
              <a:off x="4923627" y="2594876"/>
              <a:ext cx="0" cy="4824095"/>
            </a:xfrm>
            <a:custGeom>
              <a:avLst/>
              <a:gdLst/>
              <a:ahLst/>
              <a:cxnLst/>
              <a:rect l="l" t="t" r="r" b="b"/>
              <a:pathLst>
                <a:path h="4824095">
                  <a:moveTo>
                    <a:pt x="0" y="0"/>
                  </a:moveTo>
                  <a:lnTo>
                    <a:pt x="1" y="4823790"/>
                  </a:lnTo>
                </a:path>
              </a:pathLst>
            </a:custGeom>
            <a:ln w="14181">
              <a:solidFill>
                <a:srgbClr val="DCE6F2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7920699" y="2594876"/>
              <a:ext cx="0" cy="4824095"/>
            </a:xfrm>
            <a:custGeom>
              <a:avLst/>
              <a:gdLst/>
              <a:ahLst/>
              <a:cxnLst/>
              <a:rect l="l" t="t" r="r" b="b"/>
              <a:pathLst>
                <a:path h="4824095">
                  <a:moveTo>
                    <a:pt x="0" y="0"/>
                  </a:moveTo>
                  <a:lnTo>
                    <a:pt x="1" y="4823790"/>
                  </a:lnTo>
                </a:path>
              </a:pathLst>
            </a:custGeom>
            <a:ln w="14181">
              <a:solidFill>
                <a:srgbClr val="DCE6F2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10949657" y="2594876"/>
              <a:ext cx="0" cy="4824095"/>
            </a:xfrm>
            <a:custGeom>
              <a:avLst/>
              <a:gdLst/>
              <a:ahLst/>
              <a:cxnLst/>
              <a:rect l="l" t="t" r="r" b="b"/>
              <a:pathLst>
                <a:path h="4824095">
                  <a:moveTo>
                    <a:pt x="0" y="0"/>
                  </a:moveTo>
                  <a:lnTo>
                    <a:pt x="1" y="4823790"/>
                  </a:lnTo>
                </a:path>
              </a:pathLst>
            </a:custGeom>
            <a:ln w="14181">
              <a:solidFill>
                <a:srgbClr val="DCE6F2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1623" y="3577336"/>
              <a:ext cx="390144" cy="3901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23729" y="3602578"/>
              <a:ext cx="286207" cy="28620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6080" y="3687977"/>
              <a:ext cx="121505" cy="2981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123729" y="3602578"/>
              <a:ext cx="286385" cy="286385"/>
            </a:xfrm>
            <a:custGeom>
              <a:avLst/>
              <a:gdLst/>
              <a:ahLst/>
              <a:cxnLst/>
              <a:rect l="l" t="t" r="r" b="b"/>
              <a:pathLst>
                <a:path w="286385" h="286385">
                  <a:moveTo>
                    <a:pt x="82350" y="100304"/>
                  </a:moveTo>
                  <a:lnTo>
                    <a:pt x="82350" y="92072"/>
                  </a:lnTo>
                  <a:lnTo>
                    <a:pt x="89024" y="85398"/>
                  </a:lnTo>
                  <a:lnTo>
                    <a:pt x="97257" y="85398"/>
                  </a:lnTo>
                  <a:lnTo>
                    <a:pt x="105490" y="85398"/>
                  </a:lnTo>
                  <a:lnTo>
                    <a:pt x="112164" y="92072"/>
                  </a:lnTo>
                  <a:lnTo>
                    <a:pt x="112164" y="100304"/>
                  </a:lnTo>
                  <a:lnTo>
                    <a:pt x="112164" y="108537"/>
                  </a:lnTo>
                  <a:lnTo>
                    <a:pt x="105490" y="115211"/>
                  </a:lnTo>
                  <a:lnTo>
                    <a:pt x="97257" y="115211"/>
                  </a:lnTo>
                  <a:lnTo>
                    <a:pt x="89024" y="115211"/>
                  </a:lnTo>
                  <a:lnTo>
                    <a:pt x="82350" y="108537"/>
                  </a:lnTo>
                  <a:lnTo>
                    <a:pt x="82350" y="100304"/>
                  </a:lnTo>
                </a:path>
                <a:path w="286385" h="286385">
                  <a:moveTo>
                    <a:pt x="174043" y="100304"/>
                  </a:moveTo>
                  <a:lnTo>
                    <a:pt x="174043" y="92072"/>
                  </a:lnTo>
                  <a:lnTo>
                    <a:pt x="180716" y="85398"/>
                  </a:lnTo>
                  <a:lnTo>
                    <a:pt x="188949" y="85398"/>
                  </a:lnTo>
                  <a:lnTo>
                    <a:pt x="197182" y="85398"/>
                  </a:lnTo>
                  <a:lnTo>
                    <a:pt x="203856" y="92072"/>
                  </a:lnTo>
                  <a:lnTo>
                    <a:pt x="203856" y="100304"/>
                  </a:lnTo>
                  <a:lnTo>
                    <a:pt x="203856" y="108537"/>
                  </a:lnTo>
                  <a:lnTo>
                    <a:pt x="197182" y="115211"/>
                  </a:lnTo>
                  <a:lnTo>
                    <a:pt x="188949" y="115211"/>
                  </a:lnTo>
                  <a:lnTo>
                    <a:pt x="180716" y="115211"/>
                  </a:lnTo>
                  <a:lnTo>
                    <a:pt x="174043" y="108537"/>
                  </a:lnTo>
                  <a:lnTo>
                    <a:pt x="174043" y="100304"/>
                  </a:lnTo>
                </a:path>
                <a:path w="286385" h="286385">
                  <a:moveTo>
                    <a:pt x="65540" y="205512"/>
                  </a:moveTo>
                  <a:lnTo>
                    <a:pt x="104310" y="225487"/>
                  </a:lnTo>
                  <a:lnTo>
                    <a:pt x="143058" y="232146"/>
                  </a:lnTo>
                  <a:lnTo>
                    <a:pt x="181783" y="225487"/>
                  </a:lnTo>
                  <a:lnTo>
                    <a:pt x="220485" y="205512"/>
                  </a:lnTo>
                </a:path>
                <a:path w="286385" h="286385">
                  <a:moveTo>
                    <a:pt x="0" y="143103"/>
                  </a:moveTo>
                  <a:lnTo>
                    <a:pt x="7295" y="97871"/>
                  </a:lnTo>
                  <a:lnTo>
                    <a:pt x="27610" y="58588"/>
                  </a:lnTo>
                  <a:lnTo>
                    <a:pt x="58588" y="27610"/>
                  </a:lnTo>
                  <a:lnTo>
                    <a:pt x="97871" y="7295"/>
                  </a:lnTo>
                  <a:lnTo>
                    <a:pt x="143103" y="0"/>
                  </a:lnTo>
                  <a:lnTo>
                    <a:pt x="188335" y="7295"/>
                  </a:lnTo>
                  <a:lnTo>
                    <a:pt x="227618" y="27610"/>
                  </a:lnTo>
                  <a:lnTo>
                    <a:pt x="258596" y="58588"/>
                  </a:lnTo>
                  <a:lnTo>
                    <a:pt x="278911" y="97871"/>
                  </a:lnTo>
                  <a:lnTo>
                    <a:pt x="286207" y="143103"/>
                  </a:lnTo>
                  <a:lnTo>
                    <a:pt x="278911" y="188335"/>
                  </a:lnTo>
                  <a:lnTo>
                    <a:pt x="258596" y="227618"/>
                  </a:lnTo>
                  <a:lnTo>
                    <a:pt x="227618" y="258596"/>
                  </a:lnTo>
                  <a:lnTo>
                    <a:pt x="188335" y="278911"/>
                  </a:lnTo>
                  <a:lnTo>
                    <a:pt x="143103" y="286207"/>
                  </a:lnTo>
                  <a:lnTo>
                    <a:pt x="97871" y="278911"/>
                  </a:lnTo>
                  <a:lnTo>
                    <a:pt x="58588" y="258596"/>
                  </a:lnTo>
                  <a:lnTo>
                    <a:pt x="27610" y="227618"/>
                  </a:lnTo>
                  <a:lnTo>
                    <a:pt x="7295" y="188335"/>
                  </a:lnTo>
                  <a:lnTo>
                    <a:pt x="0" y="143103"/>
                  </a:lnTo>
                  <a:close/>
                </a:path>
              </a:pathLst>
            </a:custGeom>
            <a:ln w="10636">
              <a:solidFill>
                <a:srgbClr val="2D2D2D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63135" y="4948936"/>
              <a:ext cx="399288" cy="39928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5708" y="4976155"/>
              <a:ext cx="296252" cy="29625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00949" y="5064551"/>
              <a:ext cx="125770" cy="3085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315708" y="4976155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85241" y="103825"/>
                  </a:moveTo>
                  <a:lnTo>
                    <a:pt x="85241" y="95304"/>
                  </a:lnTo>
                  <a:lnTo>
                    <a:pt x="92149" y="88396"/>
                  </a:lnTo>
                  <a:lnTo>
                    <a:pt x="100671" y="88396"/>
                  </a:lnTo>
                  <a:lnTo>
                    <a:pt x="109193" y="88396"/>
                  </a:lnTo>
                  <a:lnTo>
                    <a:pt x="116101" y="95304"/>
                  </a:lnTo>
                  <a:lnTo>
                    <a:pt x="116101" y="103825"/>
                  </a:lnTo>
                  <a:lnTo>
                    <a:pt x="116101" y="112347"/>
                  </a:lnTo>
                  <a:lnTo>
                    <a:pt x="109193" y="119255"/>
                  </a:lnTo>
                  <a:lnTo>
                    <a:pt x="100671" y="119255"/>
                  </a:lnTo>
                  <a:lnTo>
                    <a:pt x="92149" y="119255"/>
                  </a:lnTo>
                  <a:lnTo>
                    <a:pt x="85241" y="112347"/>
                  </a:lnTo>
                  <a:lnTo>
                    <a:pt x="85241" y="103825"/>
                  </a:lnTo>
                </a:path>
                <a:path w="296545" h="296545">
                  <a:moveTo>
                    <a:pt x="180152" y="103825"/>
                  </a:moveTo>
                  <a:lnTo>
                    <a:pt x="180152" y="95304"/>
                  </a:lnTo>
                  <a:lnTo>
                    <a:pt x="187060" y="88396"/>
                  </a:lnTo>
                  <a:lnTo>
                    <a:pt x="195582" y="88396"/>
                  </a:lnTo>
                  <a:lnTo>
                    <a:pt x="204103" y="88396"/>
                  </a:lnTo>
                  <a:lnTo>
                    <a:pt x="211012" y="95304"/>
                  </a:lnTo>
                  <a:lnTo>
                    <a:pt x="211012" y="103825"/>
                  </a:lnTo>
                  <a:lnTo>
                    <a:pt x="211012" y="112347"/>
                  </a:lnTo>
                  <a:lnTo>
                    <a:pt x="204103" y="119255"/>
                  </a:lnTo>
                  <a:lnTo>
                    <a:pt x="195582" y="119255"/>
                  </a:lnTo>
                  <a:lnTo>
                    <a:pt x="187060" y="119255"/>
                  </a:lnTo>
                  <a:lnTo>
                    <a:pt x="180152" y="112347"/>
                  </a:lnTo>
                  <a:lnTo>
                    <a:pt x="180152" y="103825"/>
                  </a:lnTo>
                </a:path>
                <a:path w="296545" h="296545">
                  <a:moveTo>
                    <a:pt x="67841" y="240295"/>
                  </a:moveTo>
                  <a:lnTo>
                    <a:pt x="107972" y="219618"/>
                  </a:lnTo>
                  <a:lnTo>
                    <a:pt x="148080" y="212726"/>
                  </a:lnTo>
                  <a:lnTo>
                    <a:pt x="188164" y="219618"/>
                  </a:lnTo>
                  <a:lnTo>
                    <a:pt x="228225" y="240295"/>
                  </a:lnTo>
                </a:path>
                <a:path w="296545" h="296545">
                  <a:moveTo>
                    <a:pt x="0" y="148126"/>
                  </a:moveTo>
                  <a:lnTo>
                    <a:pt x="7551" y="101307"/>
                  </a:lnTo>
                  <a:lnTo>
                    <a:pt x="28579" y="60645"/>
                  </a:lnTo>
                  <a:lnTo>
                    <a:pt x="60645" y="28579"/>
                  </a:lnTo>
                  <a:lnTo>
                    <a:pt x="101307" y="7551"/>
                  </a:lnTo>
                  <a:lnTo>
                    <a:pt x="148126" y="0"/>
                  </a:lnTo>
                  <a:lnTo>
                    <a:pt x="194946" y="7551"/>
                  </a:lnTo>
                  <a:lnTo>
                    <a:pt x="235608" y="28579"/>
                  </a:lnTo>
                  <a:lnTo>
                    <a:pt x="267673" y="60645"/>
                  </a:lnTo>
                  <a:lnTo>
                    <a:pt x="288702" y="101307"/>
                  </a:lnTo>
                  <a:lnTo>
                    <a:pt x="296253" y="148126"/>
                  </a:lnTo>
                  <a:lnTo>
                    <a:pt x="288702" y="194946"/>
                  </a:lnTo>
                  <a:lnTo>
                    <a:pt x="267673" y="235608"/>
                  </a:lnTo>
                  <a:lnTo>
                    <a:pt x="235608" y="267673"/>
                  </a:lnTo>
                  <a:lnTo>
                    <a:pt x="194946" y="288702"/>
                  </a:lnTo>
                  <a:lnTo>
                    <a:pt x="148126" y="296253"/>
                  </a:lnTo>
                  <a:lnTo>
                    <a:pt x="101307" y="288702"/>
                  </a:lnTo>
                  <a:lnTo>
                    <a:pt x="60645" y="267673"/>
                  </a:lnTo>
                  <a:lnTo>
                    <a:pt x="28579" y="235608"/>
                  </a:lnTo>
                  <a:lnTo>
                    <a:pt x="7551" y="194946"/>
                  </a:lnTo>
                  <a:lnTo>
                    <a:pt x="0" y="148126"/>
                  </a:lnTo>
                  <a:close/>
                </a:path>
              </a:pathLst>
            </a:custGeom>
            <a:ln w="10636">
              <a:solidFill>
                <a:srgbClr val="2D2D2D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2409936" y="3745683"/>
              <a:ext cx="1906270" cy="1379220"/>
            </a:xfrm>
            <a:custGeom>
              <a:avLst/>
              <a:gdLst/>
              <a:ahLst/>
              <a:cxnLst/>
              <a:rect l="l" t="t" r="r" b="b"/>
              <a:pathLst>
                <a:path w="1906270" h="1379220">
                  <a:moveTo>
                    <a:pt x="0" y="0"/>
                  </a:moveTo>
                  <a:lnTo>
                    <a:pt x="56053" y="885"/>
                  </a:lnTo>
                  <a:lnTo>
                    <a:pt x="112009" y="3507"/>
                  </a:lnTo>
                  <a:lnTo>
                    <a:pt x="167771" y="7813"/>
                  </a:lnTo>
                  <a:lnTo>
                    <a:pt x="223242" y="13749"/>
                  </a:lnTo>
                  <a:lnTo>
                    <a:pt x="278325" y="21264"/>
                  </a:lnTo>
                  <a:lnTo>
                    <a:pt x="332922" y="30305"/>
                  </a:lnTo>
                  <a:lnTo>
                    <a:pt x="386938" y="40818"/>
                  </a:lnTo>
                  <a:lnTo>
                    <a:pt x="440275" y="52753"/>
                  </a:lnTo>
                  <a:lnTo>
                    <a:pt x="492836" y="66055"/>
                  </a:lnTo>
                  <a:lnTo>
                    <a:pt x="544524" y="80673"/>
                  </a:lnTo>
                  <a:lnTo>
                    <a:pt x="595242" y="96553"/>
                  </a:lnTo>
                  <a:lnTo>
                    <a:pt x="644892" y="113644"/>
                  </a:lnTo>
                  <a:lnTo>
                    <a:pt x="693379" y="131892"/>
                  </a:lnTo>
                  <a:lnTo>
                    <a:pt x="740604" y="151244"/>
                  </a:lnTo>
                  <a:lnTo>
                    <a:pt x="786472" y="171649"/>
                  </a:lnTo>
                  <a:lnTo>
                    <a:pt x="830884" y="193054"/>
                  </a:lnTo>
                  <a:lnTo>
                    <a:pt x="873744" y="215406"/>
                  </a:lnTo>
                  <a:lnTo>
                    <a:pt x="914956" y="238652"/>
                  </a:lnTo>
                  <a:lnTo>
                    <a:pt x="954421" y="262740"/>
                  </a:lnTo>
                  <a:lnTo>
                    <a:pt x="992043" y="287617"/>
                  </a:lnTo>
                  <a:lnTo>
                    <a:pt x="1027724" y="313231"/>
                  </a:lnTo>
                  <a:lnTo>
                    <a:pt x="1061369" y="339529"/>
                  </a:lnTo>
                  <a:lnTo>
                    <a:pt x="1092880" y="366458"/>
                  </a:lnTo>
                  <a:lnTo>
                    <a:pt x="1122159" y="393966"/>
                  </a:lnTo>
                  <a:lnTo>
                    <a:pt x="1149111" y="422000"/>
                  </a:lnTo>
                  <a:lnTo>
                    <a:pt x="1195641" y="479435"/>
                  </a:lnTo>
                  <a:lnTo>
                    <a:pt x="1231695" y="538344"/>
                  </a:lnTo>
                  <a:lnTo>
                    <a:pt x="1256496" y="598306"/>
                  </a:lnTo>
                  <a:lnTo>
                    <a:pt x="1269268" y="658898"/>
                  </a:lnTo>
                  <a:lnTo>
                    <a:pt x="1272839" y="736265"/>
                  </a:lnTo>
                  <a:lnTo>
                    <a:pt x="1278533" y="783036"/>
                  </a:lnTo>
                  <a:lnTo>
                    <a:pt x="1287804" y="829419"/>
                  </a:lnTo>
                  <a:lnTo>
                    <a:pt x="1300474" y="875219"/>
                  </a:lnTo>
                  <a:lnTo>
                    <a:pt x="1316364" y="920243"/>
                  </a:lnTo>
                  <a:lnTo>
                    <a:pt x="1335294" y="964295"/>
                  </a:lnTo>
                  <a:lnTo>
                    <a:pt x="1357087" y="1007182"/>
                  </a:lnTo>
                  <a:lnTo>
                    <a:pt x="1381562" y="1048710"/>
                  </a:lnTo>
                  <a:lnTo>
                    <a:pt x="1408542" y="1088684"/>
                  </a:lnTo>
                  <a:lnTo>
                    <a:pt x="1437847" y="1126910"/>
                  </a:lnTo>
                  <a:lnTo>
                    <a:pt x="1469298" y="1163194"/>
                  </a:lnTo>
                  <a:lnTo>
                    <a:pt x="1502717" y="1197342"/>
                  </a:lnTo>
                  <a:lnTo>
                    <a:pt x="1537924" y="1229159"/>
                  </a:lnTo>
                  <a:lnTo>
                    <a:pt x="1574742" y="1258452"/>
                  </a:lnTo>
                  <a:lnTo>
                    <a:pt x="1612990" y="1285026"/>
                  </a:lnTo>
                  <a:lnTo>
                    <a:pt x="1652491" y="1308686"/>
                  </a:lnTo>
                  <a:lnTo>
                    <a:pt x="1693064" y="1329240"/>
                  </a:lnTo>
                  <a:lnTo>
                    <a:pt x="1734532" y="1346492"/>
                  </a:lnTo>
                  <a:lnTo>
                    <a:pt x="1776716" y="1360248"/>
                  </a:lnTo>
                  <a:lnTo>
                    <a:pt x="1819436" y="1370314"/>
                  </a:lnTo>
                  <a:lnTo>
                    <a:pt x="1862514" y="1376496"/>
                  </a:lnTo>
                  <a:lnTo>
                    <a:pt x="1905771" y="1378600"/>
                  </a:lnTo>
                </a:path>
              </a:pathLst>
            </a:custGeom>
            <a:ln w="28363">
              <a:solidFill>
                <a:srgbClr val="254061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13856" y="4189984"/>
              <a:ext cx="390144" cy="38709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64866" y="4214743"/>
              <a:ext cx="286207" cy="28620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47217" y="4300141"/>
              <a:ext cx="121505" cy="2981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264866" y="4214743"/>
              <a:ext cx="286385" cy="286385"/>
            </a:xfrm>
            <a:custGeom>
              <a:avLst/>
              <a:gdLst/>
              <a:ahLst/>
              <a:cxnLst/>
              <a:rect l="l" t="t" r="r" b="b"/>
              <a:pathLst>
                <a:path w="286384" h="286385">
                  <a:moveTo>
                    <a:pt x="82350" y="100304"/>
                  </a:moveTo>
                  <a:lnTo>
                    <a:pt x="82350" y="92072"/>
                  </a:lnTo>
                  <a:lnTo>
                    <a:pt x="89024" y="85398"/>
                  </a:lnTo>
                  <a:lnTo>
                    <a:pt x="97257" y="85398"/>
                  </a:lnTo>
                  <a:lnTo>
                    <a:pt x="105490" y="85398"/>
                  </a:lnTo>
                  <a:lnTo>
                    <a:pt x="112164" y="92072"/>
                  </a:lnTo>
                  <a:lnTo>
                    <a:pt x="112164" y="100304"/>
                  </a:lnTo>
                  <a:lnTo>
                    <a:pt x="112164" y="108537"/>
                  </a:lnTo>
                  <a:lnTo>
                    <a:pt x="105490" y="115211"/>
                  </a:lnTo>
                  <a:lnTo>
                    <a:pt x="97257" y="115211"/>
                  </a:lnTo>
                  <a:lnTo>
                    <a:pt x="89024" y="115211"/>
                  </a:lnTo>
                  <a:lnTo>
                    <a:pt x="82350" y="108537"/>
                  </a:lnTo>
                  <a:lnTo>
                    <a:pt x="82350" y="100304"/>
                  </a:lnTo>
                </a:path>
                <a:path w="286384" h="286385">
                  <a:moveTo>
                    <a:pt x="174043" y="100304"/>
                  </a:moveTo>
                  <a:lnTo>
                    <a:pt x="174043" y="92072"/>
                  </a:lnTo>
                  <a:lnTo>
                    <a:pt x="180716" y="85398"/>
                  </a:lnTo>
                  <a:lnTo>
                    <a:pt x="188949" y="85398"/>
                  </a:lnTo>
                  <a:lnTo>
                    <a:pt x="197182" y="85398"/>
                  </a:lnTo>
                  <a:lnTo>
                    <a:pt x="203856" y="92072"/>
                  </a:lnTo>
                  <a:lnTo>
                    <a:pt x="203856" y="100304"/>
                  </a:lnTo>
                  <a:lnTo>
                    <a:pt x="203856" y="108537"/>
                  </a:lnTo>
                  <a:lnTo>
                    <a:pt x="197182" y="115211"/>
                  </a:lnTo>
                  <a:lnTo>
                    <a:pt x="188949" y="115211"/>
                  </a:lnTo>
                  <a:lnTo>
                    <a:pt x="180716" y="115211"/>
                  </a:lnTo>
                  <a:lnTo>
                    <a:pt x="174043" y="108537"/>
                  </a:lnTo>
                  <a:lnTo>
                    <a:pt x="174043" y="100304"/>
                  </a:lnTo>
                </a:path>
                <a:path w="286384" h="286385">
                  <a:moveTo>
                    <a:pt x="65540" y="205512"/>
                  </a:moveTo>
                  <a:lnTo>
                    <a:pt x="104310" y="225487"/>
                  </a:lnTo>
                  <a:lnTo>
                    <a:pt x="143058" y="232146"/>
                  </a:lnTo>
                  <a:lnTo>
                    <a:pt x="181783" y="225487"/>
                  </a:lnTo>
                  <a:lnTo>
                    <a:pt x="220485" y="205512"/>
                  </a:lnTo>
                </a:path>
                <a:path w="286384" h="286385">
                  <a:moveTo>
                    <a:pt x="0" y="143103"/>
                  </a:moveTo>
                  <a:lnTo>
                    <a:pt x="7295" y="97871"/>
                  </a:lnTo>
                  <a:lnTo>
                    <a:pt x="27610" y="58588"/>
                  </a:lnTo>
                  <a:lnTo>
                    <a:pt x="58588" y="27610"/>
                  </a:lnTo>
                  <a:lnTo>
                    <a:pt x="97871" y="7295"/>
                  </a:lnTo>
                  <a:lnTo>
                    <a:pt x="143103" y="0"/>
                  </a:lnTo>
                  <a:lnTo>
                    <a:pt x="188335" y="7295"/>
                  </a:lnTo>
                  <a:lnTo>
                    <a:pt x="227618" y="27610"/>
                  </a:lnTo>
                  <a:lnTo>
                    <a:pt x="258596" y="58588"/>
                  </a:lnTo>
                  <a:lnTo>
                    <a:pt x="278911" y="97871"/>
                  </a:lnTo>
                  <a:lnTo>
                    <a:pt x="286207" y="143103"/>
                  </a:lnTo>
                  <a:lnTo>
                    <a:pt x="278911" y="188335"/>
                  </a:lnTo>
                  <a:lnTo>
                    <a:pt x="258596" y="227618"/>
                  </a:lnTo>
                  <a:lnTo>
                    <a:pt x="227618" y="258596"/>
                  </a:lnTo>
                  <a:lnTo>
                    <a:pt x="188335" y="278911"/>
                  </a:lnTo>
                  <a:lnTo>
                    <a:pt x="143103" y="286207"/>
                  </a:lnTo>
                  <a:lnTo>
                    <a:pt x="97871" y="278911"/>
                  </a:lnTo>
                  <a:lnTo>
                    <a:pt x="58588" y="258596"/>
                  </a:lnTo>
                  <a:lnTo>
                    <a:pt x="27610" y="227618"/>
                  </a:lnTo>
                  <a:lnTo>
                    <a:pt x="7295" y="188335"/>
                  </a:lnTo>
                  <a:lnTo>
                    <a:pt x="0" y="143103"/>
                  </a:lnTo>
                  <a:close/>
                </a:path>
              </a:pathLst>
            </a:custGeom>
            <a:ln w="10636">
              <a:solidFill>
                <a:srgbClr val="2D2D2D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4611961" y="4357846"/>
              <a:ext cx="1652905" cy="766445"/>
            </a:xfrm>
            <a:custGeom>
              <a:avLst/>
              <a:gdLst/>
              <a:ahLst/>
              <a:cxnLst/>
              <a:rect l="l" t="t" r="r" b="b"/>
              <a:pathLst>
                <a:path w="1652904" h="766445">
                  <a:moveTo>
                    <a:pt x="0" y="766436"/>
                  </a:moveTo>
                  <a:lnTo>
                    <a:pt x="58987" y="765153"/>
                  </a:lnTo>
                  <a:lnTo>
                    <a:pt x="117707" y="761388"/>
                  </a:lnTo>
                  <a:lnTo>
                    <a:pt x="175892" y="755263"/>
                  </a:lnTo>
                  <a:lnTo>
                    <a:pt x="233273" y="746905"/>
                  </a:lnTo>
                  <a:lnTo>
                    <a:pt x="289583" y="736435"/>
                  </a:lnTo>
                  <a:lnTo>
                    <a:pt x="344555" y="723980"/>
                  </a:lnTo>
                  <a:lnTo>
                    <a:pt x="397921" y="709663"/>
                  </a:lnTo>
                  <a:lnTo>
                    <a:pt x="449412" y="693607"/>
                  </a:lnTo>
                  <a:lnTo>
                    <a:pt x="498762" y="675938"/>
                  </a:lnTo>
                  <a:lnTo>
                    <a:pt x="545702" y="656779"/>
                  </a:lnTo>
                  <a:lnTo>
                    <a:pt x="589965" y="636255"/>
                  </a:lnTo>
                  <a:lnTo>
                    <a:pt x="631284" y="614489"/>
                  </a:lnTo>
                  <a:lnTo>
                    <a:pt x="669389" y="591606"/>
                  </a:lnTo>
                  <a:lnTo>
                    <a:pt x="704014" y="567730"/>
                  </a:lnTo>
                  <a:lnTo>
                    <a:pt x="734891" y="542985"/>
                  </a:lnTo>
                  <a:lnTo>
                    <a:pt x="784330" y="491384"/>
                  </a:lnTo>
                  <a:lnTo>
                    <a:pt x="815564" y="437797"/>
                  </a:lnTo>
                  <a:lnTo>
                    <a:pt x="826452" y="383218"/>
                  </a:lnTo>
                  <a:lnTo>
                    <a:pt x="829218" y="355866"/>
                  </a:lnTo>
                  <a:lnTo>
                    <a:pt x="837339" y="328638"/>
                  </a:lnTo>
                  <a:lnTo>
                    <a:pt x="868573" y="275051"/>
                  </a:lnTo>
                  <a:lnTo>
                    <a:pt x="918012" y="223450"/>
                  </a:lnTo>
                  <a:lnTo>
                    <a:pt x="948889" y="198705"/>
                  </a:lnTo>
                  <a:lnTo>
                    <a:pt x="983514" y="174829"/>
                  </a:lnTo>
                  <a:lnTo>
                    <a:pt x="1021620" y="151946"/>
                  </a:lnTo>
                  <a:lnTo>
                    <a:pt x="1062938" y="130180"/>
                  </a:lnTo>
                  <a:lnTo>
                    <a:pt x="1107201" y="109656"/>
                  </a:lnTo>
                  <a:lnTo>
                    <a:pt x="1154141" y="90497"/>
                  </a:lnTo>
                  <a:lnTo>
                    <a:pt x="1203491" y="72828"/>
                  </a:lnTo>
                  <a:lnTo>
                    <a:pt x="1254983" y="56772"/>
                  </a:lnTo>
                  <a:lnTo>
                    <a:pt x="1308348" y="42455"/>
                  </a:lnTo>
                  <a:lnTo>
                    <a:pt x="1363320" y="30000"/>
                  </a:lnTo>
                  <a:lnTo>
                    <a:pt x="1419630" y="19531"/>
                  </a:lnTo>
                  <a:lnTo>
                    <a:pt x="1477012" y="11172"/>
                  </a:lnTo>
                  <a:lnTo>
                    <a:pt x="1535196" y="5048"/>
                  </a:lnTo>
                  <a:lnTo>
                    <a:pt x="1593916" y="1282"/>
                  </a:lnTo>
                  <a:lnTo>
                    <a:pt x="1652904" y="0"/>
                  </a:lnTo>
                </a:path>
              </a:pathLst>
            </a:custGeom>
            <a:ln w="28363">
              <a:solidFill>
                <a:srgbClr val="254061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15817" y="335848"/>
            <a:ext cx="3742796" cy="380018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sz="2400" b="1" spc="-21" dirty="0"/>
              <a:t>Customer Experience Journey</a:t>
            </a:r>
            <a:endParaRPr sz="2400" b="1" spc="-17" dirty="0"/>
          </a:p>
        </p:txBody>
      </p:sp>
      <p:sp>
        <p:nvSpPr>
          <p:cNvPr id="21" name="object 21"/>
          <p:cNvSpPr txBox="1"/>
          <p:nvPr/>
        </p:nvSpPr>
        <p:spPr>
          <a:xfrm>
            <a:off x="515817" y="973884"/>
            <a:ext cx="5721042" cy="40823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R="4233" defTabSz="761970">
              <a:spcBef>
                <a:spcPts val="83"/>
              </a:spcBef>
              <a:tabLst>
                <a:tab pos="813296" algn="l"/>
                <a:tab pos="1049296" algn="l"/>
              </a:tabLst>
            </a:pPr>
            <a:r>
              <a:rPr sz="1200" b="1" kern="0" spc="-8" dirty="0">
                <a:solidFill>
                  <a:sysClr val="windowText" lastClr="000000"/>
                </a:solidFill>
                <a:latin typeface="+mj-lt"/>
                <a:cs typeface="Calibri"/>
              </a:rPr>
              <a:t>Customer</a:t>
            </a:r>
            <a:r>
              <a:rPr lang="en-US" sz="1200" b="1" kern="0" spc="-8" dirty="0">
                <a:solidFill>
                  <a:sysClr val="windowText" lastClr="000000"/>
                </a:solidFill>
                <a:latin typeface="+mj-lt"/>
                <a:cs typeface="Calibri"/>
              </a:rPr>
              <a:t> </a:t>
            </a:r>
            <a:r>
              <a:rPr sz="1200" kern="0" spc="-42" dirty="0">
                <a:solidFill>
                  <a:sysClr val="windowText" lastClr="000000"/>
                </a:solidFill>
                <a:latin typeface="+mj-lt"/>
                <a:cs typeface="Arial MT"/>
              </a:rPr>
              <a:t>•</a:t>
            </a:r>
            <a:r>
              <a:rPr lang="en-US" sz="1200" kern="0" spc="-42" dirty="0">
                <a:solidFill>
                  <a:sysClr val="windowText" lastClr="000000"/>
                </a:solidFill>
                <a:latin typeface="+mj-lt"/>
                <a:cs typeface="Arial MT"/>
              </a:rPr>
              <a:t> </a:t>
            </a:r>
            <a:r>
              <a:rPr lang="en-GB" sz="1200" kern="0" spc="-42" dirty="0">
                <a:solidFill>
                  <a:sysClr val="windowText" lastClr="000000"/>
                </a:solidFill>
                <a:latin typeface="+mj-lt"/>
                <a:cs typeface="Arial MT"/>
              </a:rPr>
              <a:t>Wealthy clients want fast, digital service but rely on human advisers for complex issues.</a:t>
            </a:r>
            <a:endParaRPr lang="en-GB" sz="1200" kern="0" dirty="0">
              <a:solidFill>
                <a:sysClr val="windowText" lastClr="000000"/>
              </a:solidFill>
              <a:latin typeface="+mj-lt"/>
              <a:cs typeface="Calibri"/>
            </a:endParaRPr>
          </a:p>
          <a:p>
            <a:pPr marR="4233" defTabSz="761970">
              <a:spcBef>
                <a:spcPts val="83"/>
              </a:spcBef>
              <a:tabLst>
                <a:tab pos="813296" algn="l"/>
                <a:tab pos="1049296" algn="l"/>
              </a:tabLst>
            </a:pPr>
            <a:r>
              <a:rPr lang="en-GB" sz="1200" b="1" kern="0" spc="-8" dirty="0">
                <a:solidFill>
                  <a:sysClr val="windowText" lastClr="000000"/>
                </a:solidFill>
                <a:latin typeface="+mj-lt"/>
                <a:cs typeface="Calibri"/>
              </a:rPr>
              <a:t>Profile       </a:t>
            </a:r>
            <a:r>
              <a:rPr lang="en-GB" sz="1200" kern="0" spc="-42" dirty="0">
                <a:solidFill>
                  <a:sysClr val="windowText" lastClr="000000"/>
                </a:solidFill>
                <a:latin typeface="+mj-lt"/>
                <a:cs typeface="Arial MT"/>
              </a:rPr>
              <a:t>• </a:t>
            </a:r>
            <a:r>
              <a:rPr lang="en-GB" sz="1200" kern="0" spc="-42" dirty="0">
                <a:solidFill>
                  <a:sysClr val="windowText" lastClr="000000"/>
                </a:solidFill>
                <a:latin typeface="+mj-lt"/>
                <a:cs typeface="Calibri"/>
              </a:rPr>
              <a:t>Business professional / owner, time-constraint, security-conscious.</a:t>
            </a:r>
            <a:endParaRPr lang="en-GB" sz="1200" kern="0" dirty="0">
              <a:solidFill>
                <a:sysClr val="windowText" lastClr="000000"/>
              </a:solidFill>
              <a:latin typeface="+mj-lt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44536" y="2098039"/>
            <a:ext cx="651404" cy="39540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36511" marR="4233" indent="-26457" defTabSz="761970">
              <a:spcBef>
                <a:spcPts val="83"/>
              </a:spcBef>
            </a:pPr>
            <a:r>
              <a:rPr sz="1250" b="1" kern="0" spc="-21" dirty="0">
                <a:solidFill>
                  <a:sysClr val="windowText" lastClr="000000"/>
                </a:solidFill>
                <a:latin typeface="Calibri"/>
                <a:cs typeface="Calibri"/>
              </a:rPr>
              <a:t>Customer </a:t>
            </a:r>
            <a:r>
              <a:rPr sz="1250" b="1" kern="0" spc="-8" dirty="0">
                <a:solidFill>
                  <a:sysClr val="windowText" lastClr="000000"/>
                </a:solidFill>
                <a:latin typeface="Calibri"/>
                <a:cs typeface="Calibri"/>
              </a:rPr>
              <a:t>Activities</a:t>
            </a:r>
            <a:endParaRPr sz="125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4823" y="3512820"/>
            <a:ext cx="651404" cy="39540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12708" marR="4233" indent="-102653" defTabSz="761970">
              <a:spcBef>
                <a:spcPts val="83"/>
              </a:spcBef>
            </a:pPr>
            <a:r>
              <a:rPr sz="1250" b="1" kern="0" spc="-21" dirty="0">
                <a:solidFill>
                  <a:sysClr val="windowText" lastClr="000000"/>
                </a:solidFill>
                <a:latin typeface="Calibri"/>
                <a:cs typeface="Calibri"/>
              </a:rPr>
              <a:t>Customer </a:t>
            </a:r>
            <a:r>
              <a:rPr sz="1250" b="1" kern="0" spc="-8" dirty="0">
                <a:solidFill>
                  <a:sysClr val="windowText" lastClr="000000"/>
                </a:solidFill>
                <a:latin typeface="Calibri"/>
                <a:cs typeface="Calibri"/>
              </a:rPr>
              <a:t>Feelings</a:t>
            </a:r>
            <a:endParaRPr sz="125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9025" y="4739639"/>
            <a:ext cx="657225" cy="39540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marR="4233" indent="120645" defTabSz="761970">
              <a:spcBef>
                <a:spcPts val="83"/>
              </a:spcBef>
            </a:pPr>
            <a:r>
              <a:rPr sz="1250" b="1" kern="0" spc="-17" dirty="0">
                <a:solidFill>
                  <a:sysClr val="windowText" lastClr="000000"/>
                </a:solidFill>
                <a:latin typeface="Calibri"/>
                <a:cs typeface="Calibri"/>
              </a:rPr>
              <a:t>Internal Processes</a:t>
            </a:r>
            <a:endParaRPr sz="125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2394" y="5560059"/>
            <a:ext cx="933979" cy="20304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1250" b="1" kern="0" spc="-8" dirty="0">
                <a:solidFill>
                  <a:sysClr val="windowText" lastClr="000000"/>
                </a:solidFill>
                <a:latin typeface="Calibri"/>
                <a:cs typeface="Calibri"/>
              </a:rPr>
              <a:t>Opportunities</a:t>
            </a:r>
            <a:endParaRPr sz="125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667765" y="1595800"/>
            <a:ext cx="2538942" cy="424921"/>
            <a:chOff x="8001318" y="1914960"/>
            <a:chExt cx="3046730" cy="509905"/>
          </a:xfrm>
        </p:grpSpPr>
        <p:sp>
          <p:nvSpPr>
            <p:cNvPr id="27" name="object 27"/>
            <p:cNvSpPr/>
            <p:nvPr/>
          </p:nvSpPr>
          <p:spPr>
            <a:xfrm>
              <a:off x="8006716" y="1920358"/>
              <a:ext cx="3035935" cy="499109"/>
            </a:xfrm>
            <a:custGeom>
              <a:avLst/>
              <a:gdLst/>
              <a:ahLst/>
              <a:cxnLst/>
              <a:rect l="l" t="t" r="r" b="b"/>
              <a:pathLst>
                <a:path w="3035934" h="499110">
                  <a:moveTo>
                    <a:pt x="2785855" y="0"/>
                  </a:moveTo>
                  <a:lnTo>
                    <a:pt x="0" y="0"/>
                  </a:lnTo>
                  <a:lnTo>
                    <a:pt x="0" y="499070"/>
                  </a:lnTo>
                  <a:lnTo>
                    <a:pt x="2785855" y="499070"/>
                  </a:lnTo>
                  <a:lnTo>
                    <a:pt x="3035388" y="249537"/>
                  </a:lnTo>
                  <a:lnTo>
                    <a:pt x="2785855" y="0"/>
                  </a:lnTo>
                  <a:close/>
                </a:path>
              </a:pathLst>
            </a:custGeom>
            <a:solidFill>
              <a:srgbClr val="254061"/>
            </a:solidFill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8006716" y="1920358"/>
              <a:ext cx="3035935" cy="499109"/>
            </a:xfrm>
            <a:custGeom>
              <a:avLst/>
              <a:gdLst/>
              <a:ahLst/>
              <a:cxnLst/>
              <a:rect l="l" t="t" r="r" b="b"/>
              <a:pathLst>
                <a:path w="3035934" h="499110">
                  <a:moveTo>
                    <a:pt x="0" y="0"/>
                  </a:moveTo>
                  <a:lnTo>
                    <a:pt x="2785854" y="0"/>
                  </a:lnTo>
                  <a:lnTo>
                    <a:pt x="3035387" y="249537"/>
                  </a:lnTo>
                  <a:lnTo>
                    <a:pt x="2785854" y="499070"/>
                  </a:lnTo>
                  <a:lnTo>
                    <a:pt x="0" y="499070"/>
                  </a:lnTo>
                  <a:lnTo>
                    <a:pt x="0" y="0"/>
                  </a:lnTo>
                  <a:close/>
                </a:path>
              </a:pathLst>
            </a:custGeom>
            <a:ln w="10636">
              <a:solidFill>
                <a:srgbClr val="254061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940999" y="1714886"/>
            <a:ext cx="2078888" cy="21580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lang="en-US" sz="1333" b="1" kern="0" spc="-42" dirty="0">
                <a:solidFill>
                  <a:srgbClr val="FFFFFF"/>
                </a:solidFill>
                <a:latin typeface="Calibri"/>
                <a:cs typeface="Calibri"/>
              </a:rPr>
              <a:t>3. Resolution &amp; Guidance</a:t>
            </a:r>
            <a:endParaRPr sz="1333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138275" y="1611153"/>
            <a:ext cx="2538942" cy="424921"/>
            <a:chOff x="4965930" y="1933383"/>
            <a:chExt cx="3046730" cy="509905"/>
          </a:xfrm>
        </p:grpSpPr>
        <p:sp>
          <p:nvSpPr>
            <p:cNvPr id="31" name="object 31"/>
            <p:cNvSpPr/>
            <p:nvPr/>
          </p:nvSpPr>
          <p:spPr>
            <a:xfrm>
              <a:off x="4971328" y="1938780"/>
              <a:ext cx="3035935" cy="499109"/>
            </a:xfrm>
            <a:custGeom>
              <a:avLst/>
              <a:gdLst/>
              <a:ahLst/>
              <a:cxnLst/>
              <a:rect l="l" t="t" r="r" b="b"/>
              <a:pathLst>
                <a:path w="3035934" h="499110">
                  <a:moveTo>
                    <a:pt x="2785855" y="0"/>
                  </a:moveTo>
                  <a:lnTo>
                    <a:pt x="0" y="0"/>
                  </a:lnTo>
                  <a:lnTo>
                    <a:pt x="0" y="499070"/>
                  </a:lnTo>
                  <a:lnTo>
                    <a:pt x="2785855" y="499070"/>
                  </a:lnTo>
                  <a:lnTo>
                    <a:pt x="3035387" y="249537"/>
                  </a:lnTo>
                  <a:lnTo>
                    <a:pt x="2785855" y="0"/>
                  </a:lnTo>
                  <a:close/>
                </a:path>
              </a:pathLst>
            </a:custGeom>
            <a:solidFill>
              <a:srgbClr val="254061"/>
            </a:solidFill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4971328" y="1938780"/>
              <a:ext cx="3035935" cy="499109"/>
            </a:xfrm>
            <a:custGeom>
              <a:avLst/>
              <a:gdLst/>
              <a:ahLst/>
              <a:cxnLst/>
              <a:rect l="l" t="t" r="r" b="b"/>
              <a:pathLst>
                <a:path w="3035934" h="499110">
                  <a:moveTo>
                    <a:pt x="0" y="0"/>
                  </a:moveTo>
                  <a:lnTo>
                    <a:pt x="2785854" y="0"/>
                  </a:lnTo>
                  <a:lnTo>
                    <a:pt x="3035387" y="249537"/>
                  </a:lnTo>
                  <a:lnTo>
                    <a:pt x="2785854" y="499070"/>
                  </a:lnTo>
                  <a:lnTo>
                    <a:pt x="0" y="499070"/>
                  </a:lnTo>
                  <a:lnTo>
                    <a:pt x="0" y="0"/>
                  </a:lnTo>
                  <a:close/>
                </a:path>
              </a:pathLst>
            </a:custGeom>
            <a:ln w="10636">
              <a:solidFill>
                <a:srgbClr val="254061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568180" y="1719741"/>
            <a:ext cx="1442335" cy="21580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lang="en-US" sz="1333" b="1" kern="0" spc="-8" dirty="0">
                <a:solidFill>
                  <a:srgbClr val="FFFFFF"/>
                </a:solidFill>
                <a:latin typeface="Calibri"/>
                <a:cs typeface="Calibri"/>
              </a:rPr>
              <a:t>2. Query &amp; Retrieval</a:t>
            </a:r>
            <a:endParaRPr sz="1333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608852" y="1626571"/>
            <a:ext cx="2538413" cy="424921"/>
            <a:chOff x="1930622" y="1951885"/>
            <a:chExt cx="3046095" cy="509905"/>
          </a:xfrm>
        </p:grpSpPr>
        <p:sp>
          <p:nvSpPr>
            <p:cNvPr id="35" name="object 35"/>
            <p:cNvSpPr/>
            <p:nvPr/>
          </p:nvSpPr>
          <p:spPr>
            <a:xfrm>
              <a:off x="1935940" y="1957203"/>
              <a:ext cx="3035935" cy="499109"/>
            </a:xfrm>
            <a:custGeom>
              <a:avLst/>
              <a:gdLst/>
              <a:ahLst/>
              <a:cxnLst/>
              <a:rect l="l" t="t" r="r" b="b"/>
              <a:pathLst>
                <a:path w="3035935" h="499110">
                  <a:moveTo>
                    <a:pt x="2785854" y="0"/>
                  </a:moveTo>
                  <a:lnTo>
                    <a:pt x="0" y="0"/>
                  </a:lnTo>
                  <a:lnTo>
                    <a:pt x="0" y="499071"/>
                  </a:lnTo>
                  <a:lnTo>
                    <a:pt x="2785854" y="499071"/>
                  </a:lnTo>
                  <a:lnTo>
                    <a:pt x="3035387" y="249537"/>
                  </a:lnTo>
                  <a:lnTo>
                    <a:pt x="2785854" y="0"/>
                  </a:lnTo>
                  <a:close/>
                </a:path>
              </a:pathLst>
            </a:custGeom>
            <a:solidFill>
              <a:srgbClr val="254061"/>
            </a:solidFill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1935940" y="1957203"/>
              <a:ext cx="3035935" cy="499109"/>
            </a:xfrm>
            <a:custGeom>
              <a:avLst/>
              <a:gdLst/>
              <a:ahLst/>
              <a:cxnLst/>
              <a:rect l="l" t="t" r="r" b="b"/>
              <a:pathLst>
                <a:path w="3035935" h="499110">
                  <a:moveTo>
                    <a:pt x="0" y="0"/>
                  </a:moveTo>
                  <a:lnTo>
                    <a:pt x="2785854" y="0"/>
                  </a:lnTo>
                  <a:lnTo>
                    <a:pt x="3035387" y="249537"/>
                  </a:lnTo>
                  <a:lnTo>
                    <a:pt x="2785854" y="499070"/>
                  </a:lnTo>
                  <a:lnTo>
                    <a:pt x="0" y="499070"/>
                  </a:lnTo>
                  <a:lnTo>
                    <a:pt x="0" y="0"/>
                  </a:lnTo>
                  <a:close/>
                </a:path>
              </a:pathLst>
            </a:custGeom>
            <a:ln w="10636">
              <a:solidFill>
                <a:srgbClr val="254061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224603" y="1719741"/>
            <a:ext cx="944203" cy="21580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lang="en-US" sz="1333" b="1" kern="0" spc="-8" dirty="0">
                <a:solidFill>
                  <a:srgbClr val="FFFFFF"/>
                </a:solidFill>
                <a:latin typeface="Calibri"/>
                <a:cs typeface="Calibri"/>
              </a:rPr>
              <a:t>1. Discovery</a:t>
            </a:r>
            <a:endParaRPr sz="1333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201754" y="1615649"/>
            <a:ext cx="2351617" cy="302369"/>
          </a:xfrm>
          <a:prstGeom prst="rect">
            <a:avLst/>
          </a:prstGeom>
          <a:solidFill>
            <a:srgbClr val="254061"/>
          </a:solidFill>
          <a:ln w="10636">
            <a:solidFill>
              <a:srgbClr val="254061"/>
            </a:solidFill>
          </a:ln>
        </p:spPr>
        <p:txBody>
          <a:bodyPr vert="horz" wrap="square" lIns="0" tIns="96308" rIns="0" bIns="0" rtlCol="0">
            <a:spAutoFit/>
          </a:bodyPr>
          <a:lstStyle/>
          <a:p>
            <a:pPr marL="529" algn="ctr" defTabSz="761970">
              <a:spcBef>
                <a:spcPts val="758"/>
              </a:spcBef>
            </a:pPr>
            <a:endParaRPr sz="1333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671961" y="2171664"/>
            <a:ext cx="2321509" cy="318463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b="1" kern="0" spc="-42" dirty="0">
                <a:solidFill>
                  <a:sysClr val="windowText" lastClr="000000"/>
                </a:solidFill>
                <a:latin typeface="Calibri"/>
                <a:cs typeface="Calibri"/>
              </a:rPr>
              <a:t>Lands on portal</a:t>
            </a:r>
            <a:endParaRPr sz="1100" b="1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155569" indent="-144986" defTabSz="761970">
              <a:lnSpc>
                <a:spcPts val="1192"/>
              </a:lnSpc>
              <a:buFont typeface="Arial MT"/>
              <a:buChar char="•"/>
              <a:tabLst>
                <a:tab pos="155569" algn="l"/>
              </a:tabLst>
            </a:pPr>
            <a:r>
              <a:rPr lang="en-US" sz="11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Sees chat widget</a:t>
            </a:r>
            <a:endParaRPr sz="11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672263" y="972517"/>
            <a:ext cx="5319419" cy="380018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R="4233" defTabSz="761970">
              <a:spcBef>
                <a:spcPts val="83"/>
              </a:spcBef>
              <a:tabLst>
                <a:tab pos="1081573" algn="l"/>
              </a:tabLst>
            </a:pPr>
            <a:r>
              <a:rPr sz="1200" b="1" kern="0" spc="-42" dirty="0">
                <a:solidFill>
                  <a:sysClr val="windowText" lastClr="000000"/>
                </a:solidFill>
                <a:latin typeface="Calibri"/>
                <a:cs typeface="Calibri"/>
              </a:rPr>
              <a:t>Top</a:t>
            </a:r>
            <a:r>
              <a:rPr sz="1200" b="1" kern="0" spc="-29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200" b="1" kern="0" spc="-8" dirty="0">
                <a:solidFill>
                  <a:sysClr val="windowText" lastClr="000000"/>
                </a:solidFill>
                <a:latin typeface="Calibri"/>
                <a:cs typeface="Calibri"/>
              </a:rPr>
              <a:t>Customer</a:t>
            </a:r>
            <a:r>
              <a:rPr sz="12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	</a:t>
            </a:r>
            <a:r>
              <a:rPr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•</a:t>
            </a:r>
            <a:r>
              <a:rPr sz="1200" kern="0" spc="341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lang="en-GB" sz="1200" kern="0" spc="-50" dirty="0">
                <a:solidFill>
                  <a:sysClr val="windowText" lastClr="000000"/>
                </a:solidFill>
                <a:latin typeface="Calibri"/>
                <a:cs typeface="Calibri"/>
              </a:rPr>
              <a:t>Instant, accurate &amp; personalised information, privacy and security. </a:t>
            </a:r>
            <a:endParaRPr lang="en-GB" sz="12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R="4233" defTabSz="761970">
              <a:tabLst>
                <a:tab pos="593172" algn="l"/>
              </a:tabLst>
            </a:pPr>
            <a:r>
              <a:rPr lang="en-GB" sz="1200" b="1" kern="0" spc="-8" dirty="0">
                <a:solidFill>
                  <a:sysClr val="windowText" lastClr="000000"/>
                </a:solidFill>
                <a:latin typeface="Calibri"/>
                <a:cs typeface="Calibri"/>
              </a:rPr>
              <a:t>Needs</a:t>
            </a:r>
            <a:r>
              <a:rPr lang="en-GB" sz="12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	</a:t>
            </a:r>
            <a:r>
              <a:rPr lang="en-GB" sz="1200" kern="0" dirty="0">
                <a:solidFill>
                  <a:sysClr val="windowText" lastClr="000000"/>
                </a:solidFill>
                <a:latin typeface="Arial MT"/>
                <a:cs typeface="Arial MT"/>
              </a:rPr>
              <a:t>•</a:t>
            </a:r>
            <a:r>
              <a:rPr lang="en-GB" sz="1200" kern="0" spc="341" dirty="0">
                <a:solidFill>
                  <a:sysClr val="windowText" lastClr="000000"/>
                </a:solidFill>
                <a:latin typeface="Arial MT"/>
                <a:cs typeface="Arial MT"/>
              </a:rPr>
              <a:t> </a:t>
            </a:r>
            <a:r>
              <a:rPr lang="en-GB" sz="1200" kern="0" spc="-42" dirty="0">
                <a:solidFill>
                  <a:sysClr val="windowText" lastClr="000000"/>
                </a:solidFill>
                <a:latin typeface="Calibri"/>
                <a:cs typeface="Calibri"/>
              </a:rPr>
              <a:t>Clear and tailored guidance on financial planning, fast escalation to agent.</a:t>
            </a:r>
            <a:endParaRPr lang="en-GB" sz="12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446953" y="2981113"/>
            <a:ext cx="88900" cy="1582738"/>
            <a:chOff x="1736344" y="3577335"/>
            <a:chExt cx="106680" cy="1899285"/>
          </a:xfrm>
        </p:grpSpPr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36344" y="3577335"/>
              <a:ext cx="106680" cy="189890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789915" y="3602577"/>
              <a:ext cx="0" cy="1797050"/>
            </a:xfrm>
            <a:custGeom>
              <a:avLst/>
              <a:gdLst/>
              <a:ahLst/>
              <a:cxnLst/>
              <a:rect l="l" t="t" r="r" b="b"/>
              <a:pathLst>
                <a:path h="1797050">
                  <a:moveTo>
                    <a:pt x="0" y="0"/>
                  </a:moveTo>
                  <a:lnTo>
                    <a:pt x="1" y="1796742"/>
                  </a:lnTo>
                </a:path>
              </a:pathLst>
            </a:custGeom>
            <a:ln w="14181">
              <a:solidFill>
                <a:srgbClr val="95B3D7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074202" y="2973070"/>
            <a:ext cx="360362" cy="16457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1000" b="1" i="1" kern="0" spc="-8" dirty="0">
                <a:solidFill>
                  <a:sysClr val="windowText" lastClr="000000"/>
                </a:solidFill>
                <a:latin typeface="Calibri"/>
                <a:cs typeface="Calibri"/>
              </a:rPr>
              <a:t>Happy</a:t>
            </a:r>
            <a:endParaRPr sz="10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65909" y="4187191"/>
            <a:ext cx="568325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0583" marR="4233" indent="271452" defTabSz="761970">
              <a:lnSpc>
                <a:spcPts val="1183"/>
              </a:lnSpc>
              <a:spcBef>
                <a:spcPts val="133"/>
              </a:spcBef>
            </a:pPr>
            <a:r>
              <a:rPr sz="1000" b="1" i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Sad</a:t>
            </a:r>
            <a:r>
              <a:rPr sz="1000" b="1" i="1" kern="0" spc="-37" dirty="0">
                <a:solidFill>
                  <a:sysClr val="windowText" lastClr="000000"/>
                </a:solidFill>
                <a:latin typeface="Calibri"/>
                <a:cs typeface="Calibri"/>
              </a:rPr>
              <a:t> </a:t>
            </a:r>
            <a:r>
              <a:rPr sz="1000" b="1" i="1" kern="0" spc="-42" dirty="0">
                <a:solidFill>
                  <a:sysClr val="windowText" lastClr="000000"/>
                </a:solidFill>
                <a:latin typeface="Calibri"/>
                <a:cs typeface="Calibri"/>
              </a:rPr>
              <a:t>/ </a:t>
            </a:r>
            <a:r>
              <a:rPr sz="1000" b="1" i="1" kern="0" spc="-8" dirty="0">
                <a:solidFill>
                  <a:sysClr val="windowText" lastClr="000000"/>
                </a:solidFill>
                <a:latin typeface="Calibri"/>
                <a:cs typeface="Calibri"/>
              </a:rPr>
              <a:t>Frustrated</a:t>
            </a:r>
            <a:endParaRPr sz="1000" kern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447410" y="3057314"/>
            <a:ext cx="4579938" cy="1285346"/>
            <a:chOff x="6536892" y="3668776"/>
            <a:chExt cx="5495925" cy="1542415"/>
          </a:xfrm>
        </p:grpSpPr>
        <p:pic>
          <p:nvPicPr>
            <p:cNvPr id="60" name="object 6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237472" y="3668776"/>
              <a:ext cx="390144" cy="39014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90324" y="3694011"/>
              <a:ext cx="286207" cy="28620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72675" y="3779409"/>
              <a:ext cx="121504" cy="29813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9290325" y="3694010"/>
              <a:ext cx="286385" cy="286385"/>
            </a:xfrm>
            <a:custGeom>
              <a:avLst/>
              <a:gdLst/>
              <a:ahLst/>
              <a:cxnLst/>
              <a:rect l="l" t="t" r="r" b="b"/>
              <a:pathLst>
                <a:path w="286384" h="286385">
                  <a:moveTo>
                    <a:pt x="82350" y="100304"/>
                  </a:moveTo>
                  <a:lnTo>
                    <a:pt x="82350" y="92072"/>
                  </a:lnTo>
                  <a:lnTo>
                    <a:pt x="89024" y="85398"/>
                  </a:lnTo>
                  <a:lnTo>
                    <a:pt x="97257" y="85398"/>
                  </a:lnTo>
                  <a:lnTo>
                    <a:pt x="105490" y="85398"/>
                  </a:lnTo>
                  <a:lnTo>
                    <a:pt x="112164" y="92072"/>
                  </a:lnTo>
                  <a:lnTo>
                    <a:pt x="112164" y="100304"/>
                  </a:lnTo>
                  <a:lnTo>
                    <a:pt x="112164" y="108537"/>
                  </a:lnTo>
                  <a:lnTo>
                    <a:pt x="105490" y="115211"/>
                  </a:lnTo>
                  <a:lnTo>
                    <a:pt x="97257" y="115211"/>
                  </a:lnTo>
                  <a:lnTo>
                    <a:pt x="89024" y="115211"/>
                  </a:lnTo>
                  <a:lnTo>
                    <a:pt x="82350" y="108537"/>
                  </a:lnTo>
                  <a:lnTo>
                    <a:pt x="82350" y="100304"/>
                  </a:lnTo>
                </a:path>
                <a:path w="286384" h="286385">
                  <a:moveTo>
                    <a:pt x="174043" y="100304"/>
                  </a:moveTo>
                  <a:lnTo>
                    <a:pt x="174043" y="92072"/>
                  </a:lnTo>
                  <a:lnTo>
                    <a:pt x="180716" y="85398"/>
                  </a:lnTo>
                  <a:lnTo>
                    <a:pt x="188949" y="85398"/>
                  </a:lnTo>
                  <a:lnTo>
                    <a:pt x="197182" y="85398"/>
                  </a:lnTo>
                  <a:lnTo>
                    <a:pt x="203856" y="92072"/>
                  </a:lnTo>
                  <a:lnTo>
                    <a:pt x="203856" y="100304"/>
                  </a:lnTo>
                  <a:lnTo>
                    <a:pt x="203856" y="108537"/>
                  </a:lnTo>
                  <a:lnTo>
                    <a:pt x="197182" y="115211"/>
                  </a:lnTo>
                  <a:lnTo>
                    <a:pt x="188949" y="115211"/>
                  </a:lnTo>
                  <a:lnTo>
                    <a:pt x="180716" y="115211"/>
                  </a:lnTo>
                  <a:lnTo>
                    <a:pt x="174043" y="108537"/>
                  </a:lnTo>
                  <a:lnTo>
                    <a:pt x="174043" y="100304"/>
                  </a:lnTo>
                </a:path>
                <a:path w="286384" h="286385">
                  <a:moveTo>
                    <a:pt x="65540" y="205512"/>
                  </a:moveTo>
                  <a:lnTo>
                    <a:pt x="104310" y="225487"/>
                  </a:lnTo>
                  <a:lnTo>
                    <a:pt x="143058" y="232146"/>
                  </a:lnTo>
                  <a:lnTo>
                    <a:pt x="181783" y="225487"/>
                  </a:lnTo>
                  <a:lnTo>
                    <a:pt x="220485" y="205512"/>
                  </a:lnTo>
                </a:path>
                <a:path w="286384" h="286385">
                  <a:moveTo>
                    <a:pt x="0" y="143103"/>
                  </a:moveTo>
                  <a:lnTo>
                    <a:pt x="7295" y="97871"/>
                  </a:lnTo>
                  <a:lnTo>
                    <a:pt x="27610" y="58588"/>
                  </a:lnTo>
                  <a:lnTo>
                    <a:pt x="58588" y="27610"/>
                  </a:lnTo>
                  <a:lnTo>
                    <a:pt x="97871" y="7295"/>
                  </a:lnTo>
                  <a:lnTo>
                    <a:pt x="143103" y="0"/>
                  </a:lnTo>
                  <a:lnTo>
                    <a:pt x="188335" y="7295"/>
                  </a:lnTo>
                  <a:lnTo>
                    <a:pt x="227618" y="27610"/>
                  </a:lnTo>
                  <a:lnTo>
                    <a:pt x="258596" y="58588"/>
                  </a:lnTo>
                  <a:lnTo>
                    <a:pt x="278911" y="97871"/>
                  </a:lnTo>
                  <a:lnTo>
                    <a:pt x="286207" y="143103"/>
                  </a:lnTo>
                  <a:lnTo>
                    <a:pt x="278911" y="188335"/>
                  </a:lnTo>
                  <a:lnTo>
                    <a:pt x="258596" y="227618"/>
                  </a:lnTo>
                  <a:lnTo>
                    <a:pt x="227618" y="258596"/>
                  </a:lnTo>
                  <a:lnTo>
                    <a:pt x="188335" y="278911"/>
                  </a:lnTo>
                  <a:lnTo>
                    <a:pt x="143103" y="286207"/>
                  </a:lnTo>
                  <a:lnTo>
                    <a:pt x="97871" y="278911"/>
                  </a:lnTo>
                  <a:lnTo>
                    <a:pt x="58588" y="258596"/>
                  </a:lnTo>
                  <a:lnTo>
                    <a:pt x="27610" y="227618"/>
                  </a:lnTo>
                  <a:lnTo>
                    <a:pt x="7295" y="188335"/>
                  </a:lnTo>
                  <a:lnTo>
                    <a:pt x="0" y="143103"/>
                  </a:lnTo>
                  <a:close/>
                </a:path>
              </a:pathLst>
            </a:custGeom>
            <a:ln w="10636">
              <a:solidFill>
                <a:srgbClr val="2D2D2D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6551074" y="3837114"/>
              <a:ext cx="2739390" cy="521334"/>
            </a:xfrm>
            <a:custGeom>
              <a:avLst/>
              <a:gdLst/>
              <a:ahLst/>
              <a:cxnLst/>
              <a:rect l="l" t="t" r="r" b="b"/>
              <a:pathLst>
                <a:path w="2739390" h="521335">
                  <a:moveTo>
                    <a:pt x="0" y="520731"/>
                  </a:moveTo>
                  <a:lnTo>
                    <a:pt x="68455" y="520302"/>
                  </a:lnTo>
                  <a:lnTo>
                    <a:pt x="136759" y="519034"/>
                  </a:lnTo>
                  <a:lnTo>
                    <a:pt x="204759" y="516956"/>
                  </a:lnTo>
                  <a:lnTo>
                    <a:pt x="272301" y="514097"/>
                  </a:lnTo>
                  <a:lnTo>
                    <a:pt x="339236" y="510485"/>
                  </a:lnTo>
                  <a:lnTo>
                    <a:pt x="405409" y="506151"/>
                  </a:lnTo>
                  <a:lnTo>
                    <a:pt x="470669" y="501122"/>
                  </a:lnTo>
                  <a:lnTo>
                    <a:pt x="534864" y="495427"/>
                  </a:lnTo>
                  <a:lnTo>
                    <a:pt x="597841" y="489097"/>
                  </a:lnTo>
                  <a:lnTo>
                    <a:pt x="659449" y="482158"/>
                  </a:lnTo>
                  <a:lnTo>
                    <a:pt x="719535" y="474641"/>
                  </a:lnTo>
                  <a:lnTo>
                    <a:pt x="777947" y="466575"/>
                  </a:lnTo>
                  <a:lnTo>
                    <a:pt x="834533" y="457988"/>
                  </a:lnTo>
                  <a:lnTo>
                    <a:pt x="889140" y="448908"/>
                  </a:lnTo>
                  <a:lnTo>
                    <a:pt x="941617" y="439366"/>
                  </a:lnTo>
                  <a:lnTo>
                    <a:pt x="991812" y="429391"/>
                  </a:lnTo>
                  <a:lnTo>
                    <a:pt x="1039571" y="419010"/>
                  </a:lnTo>
                  <a:lnTo>
                    <a:pt x="1084743" y="408253"/>
                  </a:lnTo>
                  <a:lnTo>
                    <a:pt x="1127176" y="397148"/>
                  </a:lnTo>
                  <a:lnTo>
                    <a:pt x="1166718" y="385726"/>
                  </a:lnTo>
                  <a:lnTo>
                    <a:pt x="1203216" y="374014"/>
                  </a:lnTo>
                  <a:lnTo>
                    <a:pt x="1266472" y="349839"/>
                  </a:lnTo>
                  <a:lnTo>
                    <a:pt x="1315728" y="324853"/>
                  </a:lnTo>
                  <a:lnTo>
                    <a:pt x="1349766" y="299289"/>
                  </a:lnTo>
                  <a:lnTo>
                    <a:pt x="1369626" y="260364"/>
                  </a:lnTo>
                  <a:lnTo>
                    <a:pt x="1371883" y="247351"/>
                  </a:lnTo>
                  <a:lnTo>
                    <a:pt x="1404526" y="208600"/>
                  </a:lnTo>
                  <a:lnTo>
                    <a:pt x="1446325" y="183297"/>
                  </a:lnTo>
                  <a:lnTo>
                    <a:pt x="1502733" y="158687"/>
                  </a:lnTo>
                  <a:lnTo>
                    <a:pt x="1572533" y="135004"/>
                  </a:lnTo>
                  <a:lnTo>
                    <a:pt x="1612075" y="123582"/>
                  </a:lnTo>
                  <a:lnTo>
                    <a:pt x="1654508" y="112478"/>
                  </a:lnTo>
                  <a:lnTo>
                    <a:pt x="1699680" y="101721"/>
                  </a:lnTo>
                  <a:lnTo>
                    <a:pt x="1747439" y="91340"/>
                  </a:lnTo>
                  <a:lnTo>
                    <a:pt x="1797633" y="81364"/>
                  </a:lnTo>
                  <a:lnTo>
                    <a:pt x="1850110" y="71822"/>
                  </a:lnTo>
                  <a:lnTo>
                    <a:pt x="1904718" y="62743"/>
                  </a:lnTo>
                  <a:lnTo>
                    <a:pt x="1961304" y="54156"/>
                  </a:lnTo>
                  <a:lnTo>
                    <a:pt x="2019716" y="46089"/>
                  </a:lnTo>
                  <a:lnTo>
                    <a:pt x="2079802" y="38572"/>
                  </a:lnTo>
                  <a:lnTo>
                    <a:pt x="2141409" y="31634"/>
                  </a:lnTo>
                  <a:lnTo>
                    <a:pt x="2204387" y="25303"/>
                  </a:lnTo>
                  <a:lnTo>
                    <a:pt x="2268582" y="19609"/>
                  </a:lnTo>
                  <a:lnTo>
                    <a:pt x="2333842" y="14580"/>
                  </a:lnTo>
                  <a:lnTo>
                    <a:pt x="2400015" y="10245"/>
                  </a:lnTo>
                  <a:lnTo>
                    <a:pt x="2466949" y="6634"/>
                  </a:lnTo>
                  <a:lnTo>
                    <a:pt x="2534492" y="3775"/>
                  </a:lnTo>
                  <a:lnTo>
                    <a:pt x="2602491" y="1697"/>
                  </a:lnTo>
                  <a:lnTo>
                    <a:pt x="2670795" y="429"/>
                  </a:lnTo>
                  <a:lnTo>
                    <a:pt x="2739251" y="0"/>
                  </a:lnTo>
                </a:path>
              </a:pathLst>
            </a:custGeom>
            <a:ln w="28363">
              <a:solidFill>
                <a:srgbClr val="254061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65" name="object 6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33200" y="4811776"/>
              <a:ext cx="399288" cy="399288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83906" y="4837997"/>
              <a:ext cx="296252" cy="296254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69147" y="4926394"/>
              <a:ext cx="125770" cy="30859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1683906" y="4837997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85241" y="103825"/>
                  </a:moveTo>
                  <a:lnTo>
                    <a:pt x="85241" y="95304"/>
                  </a:lnTo>
                  <a:lnTo>
                    <a:pt x="92149" y="88396"/>
                  </a:lnTo>
                  <a:lnTo>
                    <a:pt x="100671" y="88396"/>
                  </a:lnTo>
                  <a:lnTo>
                    <a:pt x="109193" y="88396"/>
                  </a:lnTo>
                  <a:lnTo>
                    <a:pt x="116101" y="95304"/>
                  </a:lnTo>
                  <a:lnTo>
                    <a:pt x="116101" y="103825"/>
                  </a:lnTo>
                  <a:lnTo>
                    <a:pt x="116101" y="112347"/>
                  </a:lnTo>
                  <a:lnTo>
                    <a:pt x="109193" y="119255"/>
                  </a:lnTo>
                  <a:lnTo>
                    <a:pt x="100671" y="119255"/>
                  </a:lnTo>
                  <a:lnTo>
                    <a:pt x="92149" y="119255"/>
                  </a:lnTo>
                  <a:lnTo>
                    <a:pt x="85241" y="112347"/>
                  </a:lnTo>
                  <a:lnTo>
                    <a:pt x="85241" y="103825"/>
                  </a:lnTo>
                </a:path>
                <a:path w="296545" h="296545">
                  <a:moveTo>
                    <a:pt x="180152" y="103825"/>
                  </a:moveTo>
                  <a:lnTo>
                    <a:pt x="180152" y="95304"/>
                  </a:lnTo>
                  <a:lnTo>
                    <a:pt x="187060" y="88396"/>
                  </a:lnTo>
                  <a:lnTo>
                    <a:pt x="195582" y="88396"/>
                  </a:lnTo>
                  <a:lnTo>
                    <a:pt x="204103" y="88396"/>
                  </a:lnTo>
                  <a:lnTo>
                    <a:pt x="211012" y="95304"/>
                  </a:lnTo>
                  <a:lnTo>
                    <a:pt x="211012" y="103825"/>
                  </a:lnTo>
                  <a:lnTo>
                    <a:pt x="211012" y="112347"/>
                  </a:lnTo>
                  <a:lnTo>
                    <a:pt x="204103" y="119255"/>
                  </a:lnTo>
                  <a:lnTo>
                    <a:pt x="195582" y="119255"/>
                  </a:lnTo>
                  <a:lnTo>
                    <a:pt x="187060" y="119255"/>
                  </a:lnTo>
                  <a:lnTo>
                    <a:pt x="180152" y="112347"/>
                  </a:lnTo>
                  <a:lnTo>
                    <a:pt x="180152" y="103825"/>
                  </a:lnTo>
                </a:path>
                <a:path w="296545" h="296545">
                  <a:moveTo>
                    <a:pt x="67841" y="240295"/>
                  </a:moveTo>
                  <a:lnTo>
                    <a:pt x="107972" y="219618"/>
                  </a:lnTo>
                  <a:lnTo>
                    <a:pt x="148080" y="212726"/>
                  </a:lnTo>
                  <a:lnTo>
                    <a:pt x="188164" y="219618"/>
                  </a:lnTo>
                  <a:lnTo>
                    <a:pt x="228225" y="240295"/>
                  </a:lnTo>
                </a:path>
                <a:path w="296545" h="296545">
                  <a:moveTo>
                    <a:pt x="0" y="148126"/>
                  </a:moveTo>
                  <a:lnTo>
                    <a:pt x="7551" y="101307"/>
                  </a:lnTo>
                  <a:lnTo>
                    <a:pt x="28579" y="60645"/>
                  </a:lnTo>
                  <a:lnTo>
                    <a:pt x="60645" y="28579"/>
                  </a:lnTo>
                  <a:lnTo>
                    <a:pt x="101307" y="7551"/>
                  </a:lnTo>
                  <a:lnTo>
                    <a:pt x="148126" y="0"/>
                  </a:lnTo>
                  <a:lnTo>
                    <a:pt x="194946" y="7551"/>
                  </a:lnTo>
                  <a:lnTo>
                    <a:pt x="235608" y="28579"/>
                  </a:lnTo>
                  <a:lnTo>
                    <a:pt x="267673" y="60645"/>
                  </a:lnTo>
                  <a:lnTo>
                    <a:pt x="288702" y="101307"/>
                  </a:lnTo>
                  <a:lnTo>
                    <a:pt x="296253" y="148126"/>
                  </a:lnTo>
                  <a:lnTo>
                    <a:pt x="288702" y="194946"/>
                  </a:lnTo>
                  <a:lnTo>
                    <a:pt x="267673" y="235608"/>
                  </a:lnTo>
                  <a:lnTo>
                    <a:pt x="235608" y="267673"/>
                  </a:lnTo>
                  <a:lnTo>
                    <a:pt x="194946" y="288702"/>
                  </a:lnTo>
                  <a:lnTo>
                    <a:pt x="148126" y="296253"/>
                  </a:lnTo>
                  <a:lnTo>
                    <a:pt x="101307" y="288702"/>
                  </a:lnTo>
                  <a:lnTo>
                    <a:pt x="60645" y="267673"/>
                  </a:lnTo>
                  <a:lnTo>
                    <a:pt x="28579" y="235608"/>
                  </a:lnTo>
                  <a:lnTo>
                    <a:pt x="7551" y="194946"/>
                  </a:lnTo>
                  <a:lnTo>
                    <a:pt x="0" y="148126"/>
                  </a:lnTo>
                  <a:close/>
                </a:path>
              </a:pathLst>
            </a:custGeom>
            <a:ln w="10636">
              <a:solidFill>
                <a:srgbClr val="2D2D2D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9576531" y="3837115"/>
              <a:ext cx="2107565" cy="1149350"/>
            </a:xfrm>
            <a:custGeom>
              <a:avLst/>
              <a:gdLst/>
              <a:ahLst/>
              <a:cxnLst/>
              <a:rect l="l" t="t" r="r" b="b"/>
              <a:pathLst>
                <a:path w="2107565" h="1149350">
                  <a:moveTo>
                    <a:pt x="0" y="0"/>
                  </a:moveTo>
                  <a:lnTo>
                    <a:pt x="56423" y="1086"/>
                  </a:lnTo>
                  <a:lnTo>
                    <a:pt x="112702" y="4292"/>
                  </a:lnTo>
                  <a:lnTo>
                    <a:pt x="168694" y="9539"/>
                  </a:lnTo>
                  <a:lnTo>
                    <a:pt x="224253" y="16749"/>
                  </a:lnTo>
                  <a:lnTo>
                    <a:pt x="279237" y="25843"/>
                  </a:lnTo>
                  <a:lnTo>
                    <a:pt x="333501" y="36744"/>
                  </a:lnTo>
                  <a:lnTo>
                    <a:pt x="386900" y="49371"/>
                  </a:lnTo>
                  <a:lnTo>
                    <a:pt x="439292" y="63647"/>
                  </a:lnTo>
                  <a:lnTo>
                    <a:pt x="490531" y="79494"/>
                  </a:lnTo>
                  <a:lnTo>
                    <a:pt x="540475" y="96832"/>
                  </a:lnTo>
                  <a:lnTo>
                    <a:pt x="588978" y="115584"/>
                  </a:lnTo>
                  <a:lnTo>
                    <a:pt x="635898" y="135670"/>
                  </a:lnTo>
                  <a:lnTo>
                    <a:pt x="681089" y="157012"/>
                  </a:lnTo>
                  <a:lnTo>
                    <a:pt x="724409" y="179532"/>
                  </a:lnTo>
                  <a:lnTo>
                    <a:pt x="765713" y="203152"/>
                  </a:lnTo>
                  <a:lnTo>
                    <a:pt x="804856" y="227792"/>
                  </a:lnTo>
                  <a:lnTo>
                    <a:pt x="841696" y="253374"/>
                  </a:lnTo>
                  <a:lnTo>
                    <a:pt x="876088" y="279820"/>
                  </a:lnTo>
                  <a:lnTo>
                    <a:pt x="907887" y="307051"/>
                  </a:lnTo>
                  <a:lnTo>
                    <a:pt x="936951" y="334988"/>
                  </a:lnTo>
                  <a:lnTo>
                    <a:pt x="963135" y="363554"/>
                  </a:lnTo>
                  <a:lnTo>
                    <a:pt x="1006286" y="422256"/>
                  </a:lnTo>
                  <a:lnTo>
                    <a:pt x="1036190" y="482528"/>
                  </a:lnTo>
                  <a:lnTo>
                    <a:pt x="1051694" y="543742"/>
                  </a:lnTo>
                  <a:lnTo>
                    <a:pt x="1053686" y="574506"/>
                  </a:lnTo>
                  <a:lnTo>
                    <a:pt x="1055678" y="605270"/>
                  </a:lnTo>
                  <a:lnTo>
                    <a:pt x="1071182" y="666484"/>
                  </a:lnTo>
                  <a:lnTo>
                    <a:pt x="1101086" y="726755"/>
                  </a:lnTo>
                  <a:lnTo>
                    <a:pt x="1144237" y="785457"/>
                  </a:lnTo>
                  <a:lnTo>
                    <a:pt x="1170421" y="814022"/>
                  </a:lnTo>
                  <a:lnTo>
                    <a:pt x="1199485" y="841960"/>
                  </a:lnTo>
                  <a:lnTo>
                    <a:pt x="1231284" y="869191"/>
                  </a:lnTo>
                  <a:lnTo>
                    <a:pt x="1265676" y="895636"/>
                  </a:lnTo>
                  <a:lnTo>
                    <a:pt x="1302516" y="921218"/>
                  </a:lnTo>
                  <a:lnTo>
                    <a:pt x="1341659" y="945858"/>
                  </a:lnTo>
                  <a:lnTo>
                    <a:pt x="1382963" y="969478"/>
                  </a:lnTo>
                  <a:lnTo>
                    <a:pt x="1426283" y="991998"/>
                  </a:lnTo>
                  <a:lnTo>
                    <a:pt x="1471474" y="1013340"/>
                  </a:lnTo>
                  <a:lnTo>
                    <a:pt x="1518394" y="1033426"/>
                  </a:lnTo>
                  <a:lnTo>
                    <a:pt x="1566897" y="1052178"/>
                  </a:lnTo>
                  <a:lnTo>
                    <a:pt x="1616841" y="1069516"/>
                  </a:lnTo>
                  <a:lnTo>
                    <a:pt x="1668081" y="1085363"/>
                  </a:lnTo>
                  <a:lnTo>
                    <a:pt x="1720472" y="1099639"/>
                  </a:lnTo>
                  <a:lnTo>
                    <a:pt x="1773872" y="1112266"/>
                  </a:lnTo>
                  <a:lnTo>
                    <a:pt x="1828135" y="1123166"/>
                  </a:lnTo>
                  <a:lnTo>
                    <a:pt x="1883119" y="1132261"/>
                  </a:lnTo>
                  <a:lnTo>
                    <a:pt x="1938678" y="1139471"/>
                  </a:lnTo>
                  <a:lnTo>
                    <a:pt x="1994670" y="1144718"/>
                  </a:lnTo>
                  <a:lnTo>
                    <a:pt x="2050949" y="1147924"/>
                  </a:lnTo>
                  <a:lnTo>
                    <a:pt x="2107373" y="1149010"/>
                  </a:lnTo>
                </a:path>
              </a:pathLst>
            </a:custGeom>
            <a:ln w="28363">
              <a:solidFill>
                <a:srgbClr val="254061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5" name="object 75"/>
          <p:cNvSpPr txBox="1">
            <a:spLocks noGrp="1"/>
          </p:cNvSpPr>
          <p:nvPr>
            <p:ph type="sldNum" sz="quarter" idx="7"/>
          </p:nvPr>
        </p:nvSpPr>
        <p:spPr>
          <a:xfrm>
            <a:off x="11292093" y="6313553"/>
            <a:ext cx="564611" cy="17519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39174" defTabSz="761970">
              <a:spcBef>
                <a:spcPts val="67"/>
              </a:spcBef>
            </a:pPr>
            <a:fld id="{81D60167-4931-47E6-BA6A-407CBD079E47}" type="slidenum">
              <a:rPr kern="0" spc="-21" smtClean="0"/>
              <a:pPr marL="239174" defTabSz="761970">
                <a:spcBef>
                  <a:spcPts val="67"/>
                </a:spcBef>
              </a:pPr>
              <a:t>3</a:t>
            </a:fld>
            <a:r>
              <a:rPr lang="en-US" kern="0" spc="-21" dirty="0"/>
              <a:t>/9</a:t>
            </a:r>
            <a:endParaRPr kern="0" spc="-21" dirty="0"/>
          </a:p>
        </p:txBody>
      </p:sp>
      <p:sp>
        <p:nvSpPr>
          <p:cNvPr id="77" name="object 29">
            <a:extLst>
              <a:ext uri="{FF2B5EF4-FFF2-40B4-BE49-F238E27FC236}">
                <a16:creationId xmlns:a16="http://schemas.microsoft.com/office/drawing/2014/main" id="{EB661635-BC17-638B-5E66-4A35B45042FF}"/>
              </a:ext>
            </a:extLst>
          </p:cNvPr>
          <p:cNvSpPr txBox="1"/>
          <p:nvPr/>
        </p:nvSpPr>
        <p:spPr>
          <a:xfrm>
            <a:off x="9539272" y="1668708"/>
            <a:ext cx="2078888" cy="21580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lang="en-US" sz="1333" b="1" kern="0" spc="-42" dirty="0">
                <a:solidFill>
                  <a:srgbClr val="FFFFFF"/>
                </a:solidFill>
                <a:latin typeface="Calibri"/>
                <a:cs typeface="Calibri"/>
              </a:rPr>
              <a:t>4. Follow Up / Closure </a:t>
            </a:r>
            <a:endParaRPr sz="1333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79" name="object 39">
            <a:extLst>
              <a:ext uri="{FF2B5EF4-FFF2-40B4-BE49-F238E27FC236}">
                <a16:creationId xmlns:a16="http://schemas.microsoft.com/office/drawing/2014/main" id="{791EE643-D147-E94F-D901-C308709BD9ED}"/>
              </a:ext>
            </a:extLst>
          </p:cNvPr>
          <p:cNvSpPr txBox="1"/>
          <p:nvPr/>
        </p:nvSpPr>
        <p:spPr>
          <a:xfrm>
            <a:off x="4305644" y="2172335"/>
            <a:ext cx="2321509" cy="33128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b="1" kern="0" spc="-42" dirty="0">
                <a:solidFill>
                  <a:sysClr val="windowText" lastClr="000000"/>
                </a:solidFill>
                <a:latin typeface="Calibri"/>
                <a:cs typeface="Calibri"/>
              </a:rPr>
              <a:t>Types questions</a:t>
            </a:r>
          </a:p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kern="0" spc="-42" dirty="0">
                <a:solidFill>
                  <a:sysClr val="windowText" lastClr="000000"/>
                </a:solidFill>
                <a:latin typeface="Calibri"/>
                <a:cs typeface="Calibri"/>
              </a:rPr>
              <a:t>Clicks on suggestions</a:t>
            </a:r>
            <a:endParaRPr sz="11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80" name="object 39">
            <a:extLst>
              <a:ext uri="{FF2B5EF4-FFF2-40B4-BE49-F238E27FC236}">
                <a16:creationId xmlns:a16="http://schemas.microsoft.com/office/drawing/2014/main" id="{460530DB-41B6-4011-3695-74D26E070A75}"/>
              </a:ext>
            </a:extLst>
          </p:cNvPr>
          <p:cNvSpPr txBox="1"/>
          <p:nvPr/>
        </p:nvSpPr>
        <p:spPr>
          <a:xfrm>
            <a:off x="6770378" y="2164044"/>
            <a:ext cx="2321509" cy="33128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Reviews Answer</a:t>
            </a:r>
          </a:p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May probe deeper</a:t>
            </a:r>
            <a:endParaRPr sz="11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81" name="object 39">
            <a:extLst>
              <a:ext uri="{FF2B5EF4-FFF2-40B4-BE49-F238E27FC236}">
                <a16:creationId xmlns:a16="http://schemas.microsoft.com/office/drawing/2014/main" id="{834BB91D-0B81-F9E5-90EA-C15FEB7D12F9}"/>
              </a:ext>
            </a:extLst>
          </p:cNvPr>
          <p:cNvSpPr txBox="1"/>
          <p:nvPr/>
        </p:nvSpPr>
        <p:spPr>
          <a:xfrm>
            <a:off x="9291402" y="2158840"/>
            <a:ext cx="2321509" cy="33128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Closes chat</a:t>
            </a:r>
          </a:p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Rates experience</a:t>
            </a:r>
            <a:endParaRPr sz="11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82" name="object 39">
            <a:extLst>
              <a:ext uri="{FF2B5EF4-FFF2-40B4-BE49-F238E27FC236}">
                <a16:creationId xmlns:a16="http://schemas.microsoft.com/office/drawing/2014/main" id="{9714A577-5BBB-FB83-555E-3A70EDEC77F7}"/>
              </a:ext>
            </a:extLst>
          </p:cNvPr>
          <p:cNvSpPr txBox="1"/>
          <p:nvPr/>
        </p:nvSpPr>
        <p:spPr>
          <a:xfrm>
            <a:off x="1562409" y="4761230"/>
            <a:ext cx="2321509" cy="33128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SSO Authentication</a:t>
            </a:r>
          </a:p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Widget Load</a:t>
            </a:r>
            <a:endParaRPr sz="11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83" name="object 39">
            <a:extLst>
              <a:ext uri="{FF2B5EF4-FFF2-40B4-BE49-F238E27FC236}">
                <a16:creationId xmlns:a16="http://schemas.microsoft.com/office/drawing/2014/main" id="{577B2685-A5B6-7BFF-94D4-81CF7B65F886}"/>
              </a:ext>
            </a:extLst>
          </p:cNvPr>
          <p:cNvSpPr txBox="1"/>
          <p:nvPr/>
        </p:nvSpPr>
        <p:spPr>
          <a:xfrm>
            <a:off x="4305645" y="4769896"/>
            <a:ext cx="2321509" cy="33128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RAG Retrieval</a:t>
            </a:r>
          </a:p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Policy Check</a:t>
            </a:r>
            <a:endParaRPr sz="11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84" name="object 39">
            <a:extLst>
              <a:ext uri="{FF2B5EF4-FFF2-40B4-BE49-F238E27FC236}">
                <a16:creationId xmlns:a16="http://schemas.microsoft.com/office/drawing/2014/main" id="{38DDB109-ED21-1701-6C3C-22EC685AF4A9}"/>
              </a:ext>
            </a:extLst>
          </p:cNvPr>
          <p:cNvSpPr txBox="1"/>
          <p:nvPr/>
        </p:nvSpPr>
        <p:spPr>
          <a:xfrm>
            <a:off x="6770380" y="4744473"/>
            <a:ext cx="2321509" cy="33128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Confidence scoring</a:t>
            </a:r>
          </a:p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Human-fallback</a:t>
            </a:r>
            <a:endParaRPr sz="11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85" name="object 39">
            <a:extLst>
              <a:ext uri="{FF2B5EF4-FFF2-40B4-BE49-F238E27FC236}">
                <a16:creationId xmlns:a16="http://schemas.microsoft.com/office/drawing/2014/main" id="{B5086BFC-7058-F9A5-97B3-B96BD483CE37}"/>
              </a:ext>
            </a:extLst>
          </p:cNvPr>
          <p:cNvSpPr txBox="1"/>
          <p:nvPr/>
        </p:nvSpPr>
        <p:spPr>
          <a:xfrm>
            <a:off x="9291402" y="4739639"/>
            <a:ext cx="2321509" cy="33128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Archive Transcript</a:t>
            </a:r>
          </a:p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Trigger Survey</a:t>
            </a:r>
            <a:endParaRPr sz="11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86" name="object 39">
            <a:extLst>
              <a:ext uri="{FF2B5EF4-FFF2-40B4-BE49-F238E27FC236}">
                <a16:creationId xmlns:a16="http://schemas.microsoft.com/office/drawing/2014/main" id="{14416320-9238-6761-1197-C361E5E5738C}"/>
              </a:ext>
            </a:extLst>
          </p:cNvPr>
          <p:cNvSpPr txBox="1"/>
          <p:nvPr/>
        </p:nvSpPr>
        <p:spPr>
          <a:xfrm>
            <a:off x="1535951" y="5459876"/>
            <a:ext cx="2321509" cy="33128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Proactive Greeting</a:t>
            </a:r>
          </a:p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Quick Start Tips</a:t>
            </a:r>
            <a:endParaRPr sz="11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87" name="object 39">
            <a:extLst>
              <a:ext uri="{FF2B5EF4-FFF2-40B4-BE49-F238E27FC236}">
                <a16:creationId xmlns:a16="http://schemas.microsoft.com/office/drawing/2014/main" id="{ABE245F5-9351-35F5-1EE9-DCAC93D78716}"/>
              </a:ext>
            </a:extLst>
          </p:cNvPr>
          <p:cNvSpPr txBox="1"/>
          <p:nvPr/>
        </p:nvSpPr>
        <p:spPr>
          <a:xfrm>
            <a:off x="4279992" y="5459876"/>
            <a:ext cx="2321509" cy="33128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Show suggested replies</a:t>
            </a:r>
          </a:p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Link to FAQs</a:t>
            </a:r>
            <a:endParaRPr sz="11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88" name="object 39">
            <a:extLst>
              <a:ext uri="{FF2B5EF4-FFF2-40B4-BE49-F238E27FC236}">
                <a16:creationId xmlns:a16="http://schemas.microsoft.com/office/drawing/2014/main" id="{E96EE407-3E31-C500-83C5-50A67B4EA7B7}"/>
              </a:ext>
            </a:extLst>
          </p:cNvPr>
          <p:cNvSpPr txBox="1"/>
          <p:nvPr/>
        </p:nvSpPr>
        <p:spPr>
          <a:xfrm>
            <a:off x="6770379" y="5459875"/>
            <a:ext cx="2321509" cy="33128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Offer related content</a:t>
            </a:r>
          </a:p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Promo adviser consult</a:t>
            </a:r>
            <a:endParaRPr sz="11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89" name="object 39">
            <a:extLst>
              <a:ext uri="{FF2B5EF4-FFF2-40B4-BE49-F238E27FC236}">
                <a16:creationId xmlns:a16="http://schemas.microsoft.com/office/drawing/2014/main" id="{A8EF2530-39A3-B4DE-556E-0531AF972103}"/>
              </a:ext>
            </a:extLst>
          </p:cNvPr>
          <p:cNvSpPr txBox="1"/>
          <p:nvPr/>
        </p:nvSpPr>
        <p:spPr>
          <a:xfrm>
            <a:off x="9293593" y="5455139"/>
            <a:ext cx="2321509" cy="33128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Gather feedback</a:t>
            </a:r>
          </a:p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Update KB</a:t>
            </a:r>
            <a:endParaRPr sz="11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90" name="object 39">
            <a:extLst>
              <a:ext uri="{FF2B5EF4-FFF2-40B4-BE49-F238E27FC236}">
                <a16:creationId xmlns:a16="http://schemas.microsoft.com/office/drawing/2014/main" id="{A72BCBAA-1209-52DD-B481-97E6D848BE5F}"/>
              </a:ext>
            </a:extLst>
          </p:cNvPr>
          <p:cNvSpPr txBox="1"/>
          <p:nvPr/>
        </p:nvSpPr>
        <p:spPr>
          <a:xfrm>
            <a:off x="1741434" y="3398186"/>
            <a:ext cx="2321509" cy="33128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Engaged</a:t>
            </a:r>
          </a:p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Optimistic</a:t>
            </a:r>
            <a:endParaRPr sz="11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93" name="object 39">
            <a:extLst>
              <a:ext uri="{FF2B5EF4-FFF2-40B4-BE49-F238E27FC236}">
                <a16:creationId xmlns:a16="http://schemas.microsoft.com/office/drawing/2014/main" id="{70F241D4-21F9-9F8A-4EB2-5986D3FA8754}"/>
              </a:ext>
            </a:extLst>
          </p:cNvPr>
          <p:cNvSpPr txBox="1"/>
          <p:nvPr/>
        </p:nvSpPr>
        <p:spPr>
          <a:xfrm>
            <a:off x="6894307" y="3433109"/>
            <a:ext cx="2321509" cy="33128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Satisfied if accurate</a:t>
            </a:r>
          </a:p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Relived</a:t>
            </a:r>
            <a:endParaRPr sz="11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95" name="object 39">
            <a:extLst>
              <a:ext uri="{FF2B5EF4-FFF2-40B4-BE49-F238E27FC236}">
                <a16:creationId xmlns:a16="http://schemas.microsoft.com/office/drawing/2014/main" id="{7CEEC34E-B812-E70F-31C0-204B33377A93}"/>
              </a:ext>
            </a:extLst>
          </p:cNvPr>
          <p:cNvSpPr txBox="1"/>
          <p:nvPr/>
        </p:nvSpPr>
        <p:spPr>
          <a:xfrm>
            <a:off x="9296651" y="3571567"/>
            <a:ext cx="2321509" cy="33128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Frustrated if not accurate</a:t>
            </a:r>
          </a:p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Disappointed</a:t>
            </a:r>
            <a:endParaRPr sz="11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96" name="object 39">
            <a:extLst>
              <a:ext uri="{FF2B5EF4-FFF2-40B4-BE49-F238E27FC236}">
                <a16:creationId xmlns:a16="http://schemas.microsoft.com/office/drawing/2014/main" id="{80394DC6-9250-26D3-F625-9EEE852B6F09}"/>
              </a:ext>
            </a:extLst>
          </p:cNvPr>
          <p:cNvSpPr txBox="1"/>
          <p:nvPr/>
        </p:nvSpPr>
        <p:spPr>
          <a:xfrm>
            <a:off x="4929437" y="3835028"/>
            <a:ext cx="2321509" cy="33128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Curious</a:t>
            </a:r>
          </a:p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Somewhat Cautious</a:t>
            </a:r>
          </a:p>
        </p:txBody>
      </p:sp>
      <p:sp>
        <p:nvSpPr>
          <p:cNvPr id="98" name="object 39">
            <a:extLst>
              <a:ext uri="{FF2B5EF4-FFF2-40B4-BE49-F238E27FC236}">
                <a16:creationId xmlns:a16="http://schemas.microsoft.com/office/drawing/2014/main" id="{CB38257B-6BEA-8372-64D6-230A87AEB9AC}"/>
              </a:ext>
            </a:extLst>
          </p:cNvPr>
          <p:cNvSpPr txBox="1"/>
          <p:nvPr/>
        </p:nvSpPr>
        <p:spPr>
          <a:xfrm>
            <a:off x="3181764" y="3711581"/>
            <a:ext cx="2321509" cy="33128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Fails to load</a:t>
            </a:r>
          </a:p>
          <a:p>
            <a:pPr marL="155569" indent="-144986" defTabSz="761970">
              <a:lnSpc>
                <a:spcPts val="1192"/>
              </a:lnSpc>
              <a:spcBef>
                <a:spcPts val="83"/>
              </a:spcBef>
              <a:buFont typeface="Arial MT"/>
              <a:buChar char="•"/>
              <a:tabLst>
                <a:tab pos="155569" algn="l"/>
              </a:tabLst>
            </a:pPr>
            <a:r>
              <a:rPr lang="en-US" sz="11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Frustrated </a:t>
            </a:r>
            <a:endParaRPr sz="11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162" y="222346"/>
            <a:ext cx="3298781" cy="380018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6887">
              <a:spcBef>
                <a:spcPts val="83"/>
              </a:spcBef>
            </a:pPr>
            <a:r>
              <a:rPr lang="en-US" sz="2400" b="1" spc="-8" dirty="0"/>
              <a:t>Build Vs Buy Scorecard</a:t>
            </a:r>
            <a:endParaRPr sz="2400" b="1" spc="-8" dirty="0"/>
          </a:p>
        </p:txBody>
      </p:sp>
      <p:sp>
        <p:nvSpPr>
          <p:cNvPr id="63" name="object 63"/>
          <p:cNvSpPr txBox="1"/>
          <p:nvPr/>
        </p:nvSpPr>
        <p:spPr>
          <a:xfrm>
            <a:off x="1243879" y="1290730"/>
            <a:ext cx="1082039" cy="256908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lang="en-US" sz="16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Regulation</a:t>
            </a:r>
            <a:endParaRPr sz="1600" b="1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721433" y="764739"/>
            <a:ext cx="1011594" cy="256908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algn="ctr" defTabSz="761970">
              <a:spcBef>
                <a:spcPts val="83"/>
              </a:spcBef>
            </a:pPr>
            <a:r>
              <a:rPr lang="en-US" sz="1600" b="1" kern="0" spc="-17" dirty="0">
                <a:solidFill>
                  <a:sysClr val="windowText" lastClr="000000"/>
                </a:solidFill>
                <a:latin typeface="Calibri"/>
                <a:cs typeface="Calibri"/>
              </a:rPr>
              <a:t>Build</a:t>
            </a:r>
            <a:endParaRPr sz="16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724036" y="764739"/>
            <a:ext cx="1710210" cy="256908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algn="ctr" defTabSz="761970">
              <a:spcBef>
                <a:spcPts val="83"/>
              </a:spcBef>
            </a:pPr>
            <a:r>
              <a:rPr lang="en-US" sz="16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Requirement</a:t>
            </a:r>
            <a:endParaRPr sz="16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72" name="object 72"/>
          <p:cNvSpPr/>
          <p:nvPr/>
        </p:nvSpPr>
        <p:spPr>
          <a:xfrm flipV="1">
            <a:off x="2545354" y="980812"/>
            <a:ext cx="2036121" cy="45719"/>
          </a:xfrm>
          <a:custGeom>
            <a:avLst/>
            <a:gdLst/>
            <a:ahLst/>
            <a:cxnLst/>
            <a:rect l="l" t="t" r="r" b="b"/>
            <a:pathLst>
              <a:path w="1225550">
                <a:moveTo>
                  <a:pt x="0" y="0"/>
                </a:moveTo>
                <a:lnTo>
                  <a:pt x="1225295" y="1"/>
                </a:lnTo>
              </a:path>
            </a:pathLst>
          </a:custGeom>
          <a:ln w="1063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pPr defTabSz="761970"/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73" name="object 73"/>
          <p:cNvSpPr/>
          <p:nvPr/>
        </p:nvSpPr>
        <p:spPr>
          <a:xfrm flipV="1">
            <a:off x="5771981" y="939166"/>
            <a:ext cx="2971959" cy="85477"/>
          </a:xfrm>
          <a:custGeom>
            <a:avLst/>
            <a:gdLst/>
            <a:ahLst/>
            <a:cxnLst/>
            <a:rect l="l" t="t" r="r" b="b"/>
            <a:pathLst>
              <a:path w="1225550">
                <a:moveTo>
                  <a:pt x="0" y="0"/>
                </a:moveTo>
                <a:lnTo>
                  <a:pt x="1225295" y="1"/>
                </a:lnTo>
              </a:path>
            </a:pathLst>
          </a:custGeom>
          <a:ln w="1063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pPr defTabSz="761970"/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852489" y="1295124"/>
            <a:ext cx="571918" cy="364309"/>
          </a:xfrm>
          <a:prstGeom prst="rect">
            <a:avLst/>
          </a:prstGeom>
        </p:spPr>
        <p:txBody>
          <a:bodyPr vert="horz" wrap="square" lIns="0" tIns="116946" rIns="0" bIns="0" rtlCol="0">
            <a:spAutoFit/>
          </a:bodyPr>
          <a:lstStyle/>
          <a:p>
            <a:pPr marL="70376" defTabSz="761970">
              <a:spcBef>
                <a:spcPts val="921"/>
              </a:spcBef>
            </a:pPr>
            <a:r>
              <a:rPr lang="en-US" sz="1600" kern="0" spc="-21" dirty="0">
                <a:solidFill>
                  <a:sysClr val="windowText" lastClr="000000"/>
                </a:solidFill>
                <a:latin typeface="Calibri"/>
                <a:cs typeface="Calibri"/>
              </a:rPr>
              <a:t>25%</a:t>
            </a:r>
            <a:endParaRPr sz="16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07" name="object 107"/>
          <p:cNvSpPr/>
          <p:nvPr/>
        </p:nvSpPr>
        <p:spPr>
          <a:xfrm flipV="1">
            <a:off x="393966" y="1867078"/>
            <a:ext cx="11400538" cy="90866"/>
          </a:xfrm>
          <a:custGeom>
            <a:avLst/>
            <a:gdLst/>
            <a:ahLst/>
            <a:cxnLst/>
            <a:rect l="l" t="t" r="r" b="b"/>
            <a:pathLst>
              <a:path w="9248775">
                <a:moveTo>
                  <a:pt x="0" y="0"/>
                </a:moveTo>
                <a:lnTo>
                  <a:pt x="9248334" y="1"/>
                </a:lnTo>
              </a:path>
            </a:pathLst>
          </a:custGeom>
          <a:ln w="1063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defTabSz="761970"/>
            <a:endParaRPr sz="1600" kern="0">
              <a:solidFill>
                <a:sysClr val="windowText" lastClr="000000"/>
              </a:solidFill>
            </a:endParaRPr>
          </a:p>
        </p:txBody>
      </p:sp>
      <p:sp>
        <p:nvSpPr>
          <p:cNvPr id="192" name="object 63">
            <a:extLst>
              <a:ext uri="{FF2B5EF4-FFF2-40B4-BE49-F238E27FC236}">
                <a16:creationId xmlns:a16="http://schemas.microsoft.com/office/drawing/2014/main" id="{01FC23FE-B788-69EA-B415-6C8F0AFA7710}"/>
              </a:ext>
            </a:extLst>
          </p:cNvPr>
          <p:cNvSpPr txBox="1"/>
          <p:nvPr/>
        </p:nvSpPr>
        <p:spPr>
          <a:xfrm>
            <a:off x="1243879" y="2316724"/>
            <a:ext cx="786888" cy="256908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lang="en-US" sz="16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Security</a:t>
            </a:r>
            <a:endParaRPr sz="1600" b="1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93" name="object 107">
            <a:extLst>
              <a:ext uri="{FF2B5EF4-FFF2-40B4-BE49-F238E27FC236}">
                <a16:creationId xmlns:a16="http://schemas.microsoft.com/office/drawing/2014/main" id="{C9C6774A-3C1F-2A41-C038-3FF9C460471E}"/>
              </a:ext>
            </a:extLst>
          </p:cNvPr>
          <p:cNvSpPr/>
          <p:nvPr/>
        </p:nvSpPr>
        <p:spPr>
          <a:xfrm flipV="1">
            <a:off x="393966" y="2900514"/>
            <a:ext cx="11400538" cy="56008"/>
          </a:xfrm>
          <a:custGeom>
            <a:avLst/>
            <a:gdLst/>
            <a:ahLst/>
            <a:cxnLst/>
            <a:rect l="l" t="t" r="r" b="b"/>
            <a:pathLst>
              <a:path w="9248775">
                <a:moveTo>
                  <a:pt x="0" y="0"/>
                </a:moveTo>
                <a:lnTo>
                  <a:pt x="9248334" y="1"/>
                </a:lnTo>
              </a:path>
            </a:pathLst>
          </a:custGeom>
          <a:ln w="1063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defTabSz="761970"/>
            <a:endParaRPr sz="1600" kern="0">
              <a:solidFill>
                <a:sysClr val="windowText" lastClr="000000"/>
              </a:solidFill>
            </a:endParaRPr>
          </a:p>
        </p:txBody>
      </p:sp>
      <p:sp>
        <p:nvSpPr>
          <p:cNvPr id="210" name="object 63">
            <a:extLst>
              <a:ext uri="{FF2B5EF4-FFF2-40B4-BE49-F238E27FC236}">
                <a16:creationId xmlns:a16="http://schemas.microsoft.com/office/drawing/2014/main" id="{B8E5070B-678D-EBE2-3560-E201148714F9}"/>
              </a:ext>
            </a:extLst>
          </p:cNvPr>
          <p:cNvSpPr txBox="1"/>
          <p:nvPr/>
        </p:nvSpPr>
        <p:spPr>
          <a:xfrm>
            <a:off x="1249240" y="3184275"/>
            <a:ext cx="1216471" cy="50312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lang="en-US" sz="16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User Experience</a:t>
            </a:r>
            <a:endParaRPr sz="1600" b="1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11" name="object 107">
            <a:extLst>
              <a:ext uri="{FF2B5EF4-FFF2-40B4-BE49-F238E27FC236}">
                <a16:creationId xmlns:a16="http://schemas.microsoft.com/office/drawing/2014/main" id="{26EB86C5-B892-23FA-04FA-AB9546C591BC}"/>
              </a:ext>
            </a:extLst>
          </p:cNvPr>
          <p:cNvSpPr/>
          <p:nvPr/>
        </p:nvSpPr>
        <p:spPr>
          <a:xfrm flipV="1">
            <a:off x="393965" y="3806380"/>
            <a:ext cx="11400537" cy="115394"/>
          </a:xfrm>
          <a:custGeom>
            <a:avLst/>
            <a:gdLst/>
            <a:ahLst/>
            <a:cxnLst/>
            <a:rect l="l" t="t" r="r" b="b"/>
            <a:pathLst>
              <a:path w="9248775">
                <a:moveTo>
                  <a:pt x="0" y="0"/>
                </a:moveTo>
                <a:lnTo>
                  <a:pt x="9248334" y="1"/>
                </a:lnTo>
              </a:path>
            </a:pathLst>
          </a:custGeom>
          <a:ln w="1063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defTabSz="761970"/>
            <a:endParaRPr sz="1600" kern="0">
              <a:solidFill>
                <a:sysClr val="windowText" lastClr="000000"/>
              </a:solidFill>
            </a:endParaRPr>
          </a:p>
        </p:txBody>
      </p:sp>
      <p:sp>
        <p:nvSpPr>
          <p:cNvPr id="228" name="object 63">
            <a:extLst>
              <a:ext uri="{FF2B5EF4-FFF2-40B4-BE49-F238E27FC236}">
                <a16:creationId xmlns:a16="http://schemas.microsoft.com/office/drawing/2014/main" id="{CF1225A2-C83A-2B27-E78F-CCCF07FD80A9}"/>
              </a:ext>
            </a:extLst>
          </p:cNvPr>
          <p:cNvSpPr txBox="1"/>
          <p:nvPr/>
        </p:nvSpPr>
        <p:spPr>
          <a:xfrm>
            <a:off x="1243879" y="4322169"/>
            <a:ext cx="1070843" cy="256908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lang="en-US" sz="16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Integration</a:t>
            </a:r>
            <a:endParaRPr sz="1600" b="1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29" name="object 107">
            <a:extLst>
              <a:ext uri="{FF2B5EF4-FFF2-40B4-BE49-F238E27FC236}">
                <a16:creationId xmlns:a16="http://schemas.microsoft.com/office/drawing/2014/main" id="{569B5960-BA82-F5AE-A62B-89246613AC3D}"/>
              </a:ext>
            </a:extLst>
          </p:cNvPr>
          <p:cNvSpPr/>
          <p:nvPr/>
        </p:nvSpPr>
        <p:spPr>
          <a:xfrm flipV="1">
            <a:off x="405162" y="4905959"/>
            <a:ext cx="11389340" cy="45719"/>
          </a:xfrm>
          <a:custGeom>
            <a:avLst/>
            <a:gdLst/>
            <a:ahLst/>
            <a:cxnLst/>
            <a:rect l="l" t="t" r="r" b="b"/>
            <a:pathLst>
              <a:path w="9248775">
                <a:moveTo>
                  <a:pt x="0" y="0"/>
                </a:moveTo>
                <a:lnTo>
                  <a:pt x="9248334" y="1"/>
                </a:lnTo>
              </a:path>
            </a:pathLst>
          </a:custGeom>
          <a:ln w="1063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defTabSz="761970"/>
            <a:endParaRPr sz="1600" kern="0">
              <a:solidFill>
                <a:sysClr val="windowText" lastClr="000000"/>
              </a:solidFill>
            </a:endParaRPr>
          </a:p>
        </p:txBody>
      </p:sp>
      <p:sp>
        <p:nvSpPr>
          <p:cNvPr id="246" name="object 63">
            <a:extLst>
              <a:ext uri="{FF2B5EF4-FFF2-40B4-BE49-F238E27FC236}">
                <a16:creationId xmlns:a16="http://schemas.microsoft.com/office/drawing/2014/main" id="{ADCF23C5-109D-33AC-8E3E-E09B50DABB9C}"/>
              </a:ext>
            </a:extLst>
          </p:cNvPr>
          <p:cNvSpPr txBox="1"/>
          <p:nvPr/>
        </p:nvSpPr>
        <p:spPr>
          <a:xfrm>
            <a:off x="1251451" y="5245731"/>
            <a:ext cx="1022350" cy="256908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lang="en-US" sz="16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Reliability</a:t>
            </a:r>
            <a:endParaRPr sz="1600" b="1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47" name="object 107">
            <a:extLst>
              <a:ext uri="{FF2B5EF4-FFF2-40B4-BE49-F238E27FC236}">
                <a16:creationId xmlns:a16="http://schemas.microsoft.com/office/drawing/2014/main" id="{7137B161-C651-0942-EADF-5D6A22E9FA9F}"/>
              </a:ext>
            </a:extLst>
          </p:cNvPr>
          <p:cNvSpPr/>
          <p:nvPr/>
        </p:nvSpPr>
        <p:spPr>
          <a:xfrm>
            <a:off x="405162" y="5837684"/>
            <a:ext cx="11400536" cy="45719"/>
          </a:xfrm>
          <a:custGeom>
            <a:avLst/>
            <a:gdLst/>
            <a:ahLst/>
            <a:cxnLst/>
            <a:rect l="l" t="t" r="r" b="b"/>
            <a:pathLst>
              <a:path w="9248775">
                <a:moveTo>
                  <a:pt x="0" y="0"/>
                </a:moveTo>
                <a:lnTo>
                  <a:pt x="9248334" y="1"/>
                </a:lnTo>
              </a:path>
            </a:pathLst>
          </a:custGeom>
          <a:ln w="10636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pPr defTabSz="761970"/>
            <a:endParaRPr sz="1600" kern="0">
              <a:solidFill>
                <a:sysClr val="windowText" lastClr="000000"/>
              </a:solidFill>
            </a:endParaRPr>
          </a:p>
        </p:txBody>
      </p:sp>
      <p:sp>
        <p:nvSpPr>
          <p:cNvPr id="248" name="object 71">
            <a:extLst>
              <a:ext uri="{FF2B5EF4-FFF2-40B4-BE49-F238E27FC236}">
                <a16:creationId xmlns:a16="http://schemas.microsoft.com/office/drawing/2014/main" id="{B8FA5EA4-BC5C-213C-8742-973DFAD01D2E}"/>
              </a:ext>
            </a:extLst>
          </p:cNvPr>
          <p:cNvSpPr txBox="1"/>
          <p:nvPr/>
        </p:nvSpPr>
        <p:spPr>
          <a:xfrm>
            <a:off x="560420" y="764739"/>
            <a:ext cx="1449228" cy="256908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algn="ctr" defTabSz="761970">
              <a:spcBef>
                <a:spcPts val="83"/>
              </a:spcBef>
            </a:pPr>
            <a:r>
              <a:rPr lang="en-US" sz="16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Perspective</a:t>
            </a:r>
            <a:endParaRPr sz="16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49" name="object 72">
            <a:extLst>
              <a:ext uri="{FF2B5EF4-FFF2-40B4-BE49-F238E27FC236}">
                <a16:creationId xmlns:a16="http://schemas.microsoft.com/office/drawing/2014/main" id="{FA4FECEB-0592-FFB5-36FF-154D3C015741}"/>
              </a:ext>
            </a:extLst>
          </p:cNvPr>
          <p:cNvSpPr/>
          <p:nvPr/>
        </p:nvSpPr>
        <p:spPr>
          <a:xfrm flipV="1">
            <a:off x="508910" y="987129"/>
            <a:ext cx="1817008" cy="45719"/>
          </a:xfrm>
          <a:custGeom>
            <a:avLst/>
            <a:gdLst/>
            <a:ahLst/>
            <a:cxnLst/>
            <a:rect l="l" t="t" r="r" b="b"/>
            <a:pathLst>
              <a:path w="1225550">
                <a:moveTo>
                  <a:pt x="0" y="0"/>
                </a:moveTo>
                <a:lnTo>
                  <a:pt x="1225295" y="1"/>
                </a:lnTo>
              </a:path>
            </a:pathLst>
          </a:custGeom>
          <a:ln w="1063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pPr defTabSz="761970"/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250" name="object 71">
            <a:extLst>
              <a:ext uri="{FF2B5EF4-FFF2-40B4-BE49-F238E27FC236}">
                <a16:creationId xmlns:a16="http://schemas.microsoft.com/office/drawing/2014/main" id="{80DE0D97-6CA6-8800-159D-E984274D6599}"/>
              </a:ext>
            </a:extLst>
          </p:cNvPr>
          <p:cNvSpPr txBox="1"/>
          <p:nvPr/>
        </p:nvSpPr>
        <p:spPr>
          <a:xfrm>
            <a:off x="4641045" y="754439"/>
            <a:ext cx="1042900" cy="256908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algn="ctr" defTabSz="761970">
              <a:spcBef>
                <a:spcPts val="83"/>
              </a:spcBef>
            </a:pPr>
            <a:r>
              <a:rPr lang="en-US" sz="16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Weight %</a:t>
            </a:r>
            <a:endParaRPr sz="16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51" name="object 72">
            <a:extLst>
              <a:ext uri="{FF2B5EF4-FFF2-40B4-BE49-F238E27FC236}">
                <a16:creationId xmlns:a16="http://schemas.microsoft.com/office/drawing/2014/main" id="{73E96571-B237-066B-E883-13A69A011B8A}"/>
              </a:ext>
            </a:extLst>
          </p:cNvPr>
          <p:cNvSpPr/>
          <p:nvPr/>
        </p:nvSpPr>
        <p:spPr>
          <a:xfrm>
            <a:off x="4633986" y="1020215"/>
            <a:ext cx="1042899" cy="45719"/>
          </a:xfrm>
          <a:custGeom>
            <a:avLst/>
            <a:gdLst/>
            <a:ahLst/>
            <a:cxnLst/>
            <a:rect l="l" t="t" r="r" b="b"/>
            <a:pathLst>
              <a:path w="1225550">
                <a:moveTo>
                  <a:pt x="0" y="0"/>
                </a:moveTo>
                <a:lnTo>
                  <a:pt x="1225295" y="1"/>
                </a:lnTo>
              </a:path>
            </a:pathLst>
          </a:custGeom>
          <a:ln w="1063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pPr defTabSz="761970"/>
            <a:endParaRPr kern="0">
              <a:solidFill>
                <a:sysClr val="windowText" lastClr="000000"/>
              </a:solidFill>
            </a:endParaRPr>
          </a:p>
        </p:txBody>
      </p:sp>
      <p:sp>
        <p:nvSpPr>
          <p:cNvPr id="252" name="object 70">
            <a:extLst>
              <a:ext uri="{FF2B5EF4-FFF2-40B4-BE49-F238E27FC236}">
                <a16:creationId xmlns:a16="http://schemas.microsoft.com/office/drawing/2014/main" id="{E0141224-7285-E6E1-211D-87E2A729680C}"/>
              </a:ext>
            </a:extLst>
          </p:cNvPr>
          <p:cNvSpPr txBox="1"/>
          <p:nvPr/>
        </p:nvSpPr>
        <p:spPr>
          <a:xfrm>
            <a:off x="9872984" y="764739"/>
            <a:ext cx="1011594" cy="256908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algn="ctr" defTabSz="761970">
              <a:spcBef>
                <a:spcPts val="83"/>
              </a:spcBef>
            </a:pPr>
            <a:r>
              <a:rPr lang="en-US" sz="1600" b="1" kern="0" spc="-17" dirty="0">
                <a:solidFill>
                  <a:sysClr val="windowText" lastClr="000000"/>
                </a:solidFill>
                <a:latin typeface="Calibri"/>
                <a:cs typeface="Calibri"/>
              </a:rPr>
              <a:t>Buy</a:t>
            </a:r>
            <a:endParaRPr sz="16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53" name="object 73">
            <a:extLst>
              <a:ext uri="{FF2B5EF4-FFF2-40B4-BE49-F238E27FC236}">
                <a16:creationId xmlns:a16="http://schemas.microsoft.com/office/drawing/2014/main" id="{E20C9791-3F5D-B8F5-A748-0EA7E466DFDF}"/>
              </a:ext>
            </a:extLst>
          </p:cNvPr>
          <p:cNvSpPr/>
          <p:nvPr/>
        </p:nvSpPr>
        <p:spPr>
          <a:xfrm>
            <a:off x="8857980" y="1021898"/>
            <a:ext cx="2936521" cy="45719"/>
          </a:xfrm>
          <a:custGeom>
            <a:avLst/>
            <a:gdLst/>
            <a:ahLst/>
            <a:cxnLst/>
            <a:rect l="l" t="t" r="r" b="b"/>
            <a:pathLst>
              <a:path w="1225550">
                <a:moveTo>
                  <a:pt x="0" y="0"/>
                </a:moveTo>
                <a:lnTo>
                  <a:pt x="1225295" y="1"/>
                </a:lnTo>
              </a:path>
            </a:pathLst>
          </a:custGeom>
          <a:ln w="1063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pPr defTabSz="761970"/>
            <a:endParaRPr sz="1600" kern="0">
              <a:solidFill>
                <a:sysClr val="windowText" lastClr="000000"/>
              </a:solidFill>
            </a:endParaRPr>
          </a:p>
        </p:txBody>
      </p:sp>
      <p:sp>
        <p:nvSpPr>
          <p:cNvPr id="258" name="object 75">
            <a:extLst>
              <a:ext uri="{FF2B5EF4-FFF2-40B4-BE49-F238E27FC236}">
                <a16:creationId xmlns:a16="http://schemas.microsoft.com/office/drawing/2014/main" id="{5F901310-FE63-8912-2EFF-501EC9371940}"/>
              </a:ext>
            </a:extLst>
          </p:cNvPr>
          <p:cNvSpPr txBox="1"/>
          <p:nvPr/>
        </p:nvSpPr>
        <p:spPr>
          <a:xfrm>
            <a:off x="4852488" y="2278006"/>
            <a:ext cx="571919" cy="364309"/>
          </a:xfrm>
          <a:prstGeom prst="rect">
            <a:avLst/>
          </a:prstGeom>
        </p:spPr>
        <p:txBody>
          <a:bodyPr vert="horz" wrap="square" lIns="0" tIns="116946" rIns="0" bIns="0" rtlCol="0">
            <a:spAutoFit/>
          </a:bodyPr>
          <a:lstStyle/>
          <a:p>
            <a:pPr marL="70376" defTabSz="761970">
              <a:spcBef>
                <a:spcPts val="921"/>
              </a:spcBef>
            </a:pPr>
            <a:r>
              <a:rPr lang="en-US" sz="1600" kern="0" spc="-21" dirty="0">
                <a:solidFill>
                  <a:sysClr val="windowText" lastClr="000000"/>
                </a:solidFill>
                <a:latin typeface="Calibri"/>
                <a:cs typeface="Calibri"/>
              </a:rPr>
              <a:t>25%</a:t>
            </a:r>
            <a:endParaRPr sz="16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59" name="object 75">
            <a:extLst>
              <a:ext uri="{FF2B5EF4-FFF2-40B4-BE49-F238E27FC236}">
                <a16:creationId xmlns:a16="http://schemas.microsoft.com/office/drawing/2014/main" id="{BF49D9CF-E580-3991-1A7D-49F9B21493F8}"/>
              </a:ext>
            </a:extLst>
          </p:cNvPr>
          <p:cNvSpPr txBox="1"/>
          <p:nvPr/>
        </p:nvSpPr>
        <p:spPr>
          <a:xfrm>
            <a:off x="4852488" y="3243045"/>
            <a:ext cx="571919" cy="364309"/>
          </a:xfrm>
          <a:prstGeom prst="rect">
            <a:avLst/>
          </a:prstGeom>
        </p:spPr>
        <p:txBody>
          <a:bodyPr vert="horz" wrap="square" lIns="0" tIns="116946" rIns="0" bIns="0" rtlCol="0">
            <a:spAutoFit/>
          </a:bodyPr>
          <a:lstStyle/>
          <a:p>
            <a:pPr marL="70376" defTabSz="761970">
              <a:spcBef>
                <a:spcPts val="921"/>
              </a:spcBef>
            </a:pPr>
            <a:r>
              <a:rPr lang="en-US" sz="16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20%</a:t>
            </a:r>
          </a:p>
        </p:txBody>
      </p:sp>
      <p:sp>
        <p:nvSpPr>
          <p:cNvPr id="260" name="object 75">
            <a:extLst>
              <a:ext uri="{FF2B5EF4-FFF2-40B4-BE49-F238E27FC236}">
                <a16:creationId xmlns:a16="http://schemas.microsoft.com/office/drawing/2014/main" id="{94698FFF-1AC9-9511-6912-05E42140AF37}"/>
              </a:ext>
            </a:extLst>
          </p:cNvPr>
          <p:cNvSpPr txBox="1"/>
          <p:nvPr/>
        </p:nvSpPr>
        <p:spPr>
          <a:xfrm>
            <a:off x="4844090" y="4215424"/>
            <a:ext cx="580318" cy="364309"/>
          </a:xfrm>
          <a:prstGeom prst="rect">
            <a:avLst/>
          </a:prstGeom>
        </p:spPr>
        <p:txBody>
          <a:bodyPr vert="horz" wrap="square" lIns="0" tIns="116946" rIns="0" bIns="0" rtlCol="0">
            <a:spAutoFit/>
          </a:bodyPr>
          <a:lstStyle/>
          <a:p>
            <a:pPr marL="70376" defTabSz="761970">
              <a:spcBef>
                <a:spcPts val="921"/>
              </a:spcBef>
            </a:pPr>
            <a:r>
              <a:rPr lang="en-US" sz="16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10%</a:t>
            </a:r>
          </a:p>
        </p:txBody>
      </p:sp>
      <p:sp>
        <p:nvSpPr>
          <p:cNvPr id="261" name="object 75">
            <a:extLst>
              <a:ext uri="{FF2B5EF4-FFF2-40B4-BE49-F238E27FC236}">
                <a16:creationId xmlns:a16="http://schemas.microsoft.com/office/drawing/2014/main" id="{FC1BF90A-8AB5-0A22-50BB-B2A9D8985440}"/>
              </a:ext>
            </a:extLst>
          </p:cNvPr>
          <p:cNvSpPr txBox="1"/>
          <p:nvPr/>
        </p:nvSpPr>
        <p:spPr>
          <a:xfrm>
            <a:off x="4852488" y="5146792"/>
            <a:ext cx="571919" cy="364309"/>
          </a:xfrm>
          <a:prstGeom prst="rect">
            <a:avLst/>
          </a:prstGeom>
        </p:spPr>
        <p:txBody>
          <a:bodyPr vert="horz" wrap="square" lIns="0" tIns="116946" rIns="0" bIns="0" rtlCol="0">
            <a:spAutoFit/>
          </a:bodyPr>
          <a:lstStyle/>
          <a:p>
            <a:pPr marL="70376" defTabSz="761970">
              <a:spcBef>
                <a:spcPts val="921"/>
              </a:spcBef>
            </a:pPr>
            <a:r>
              <a:rPr lang="en-US" sz="16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20%</a:t>
            </a:r>
          </a:p>
        </p:txBody>
      </p:sp>
      <p:sp>
        <p:nvSpPr>
          <p:cNvPr id="262" name="object 63">
            <a:extLst>
              <a:ext uri="{FF2B5EF4-FFF2-40B4-BE49-F238E27FC236}">
                <a16:creationId xmlns:a16="http://schemas.microsoft.com/office/drawing/2014/main" id="{F751750E-B09C-0E5D-FEF4-91159338FF0F}"/>
              </a:ext>
            </a:extLst>
          </p:cNvPr>
          <p:cNvSpPr txBox="1"/>
          <p:nvPr/>
        </p:nvSpPr>
        <p:spPr>
          <a:xfrm>
            <a:off x="520104" y="5883403"/>
            <a:ext cx="2084867" cy="226130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lang="en-US" sz="1400" b="1" i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Weighted Score:</a:t>
            </a:r>
            <a:endParaRPr sz="1400" b="1" i="1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63" name="object 75">
            <a:extLst>
              <a:ext uri="{FF2B5EF4-FFF2-40B4-BE49-F238E27FC236}">
                <a16:creationId xmlns:a16="http://schemas.microsoft.com/office/drawing/2014/main" id="{64CE7091-702D-C2F2-6446-FEBBE933D5AE}"/>
              </a:ext>
            </a:extLst>
          </p:cNvPr>
          <p:cNvSpPr txBox="1"/>
          <p:nvPr/>
        </p:nvSpPr>
        <p:spPr>
          <a:xfrm>
            <a:off x="4806895" y="5784414"/>
            <a:ext cx="719467" cy="333532"/>
          </a:xfrm>
          <a:prstGeom prst="rect">
            <a:avLst/>
          </a:prstGeom>
        </p:spPr>
        <p:txBody>
          <a:bodyPr vert="horz" wrap="square" lIns="0" tIns="116946" rIns="0" bIns="0" rtlCol="0">
            <a:spAutoFit/>
          </a:bodyPr>
          <a:lstStyle/>
          <a:p>
            <a:pPr marL="70376" defTabSz="761970">
              <a:spcBef>
                <a:spcPts val="921"/>
              </a:spcBef>
            </a:pPr>
            <a:r>
              <a:rPr lang="en-US" sz="1400" i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100%</a:t>
            </a:r>
          </a:p>
        </p:txBody>
      </p:sp>
      <p:sp>
        <p:nvSpPr>
          <p:cNvPr id="319" name="object 75">
            <a:extLst>
              <a:ext uri="{FF2B5EF4-FFF2-40B4-BE49-F238E27FC236}">
                <a16:creationId xmlns:a16="http://schemas.microsoft.com/office/drawing/2014/main" id="{F74DD5F5-1BE2-487A-7DD9-A69AD0610C67}"/>
              </a:ext>
            </a:extLst>
          </p:cNvPr>
          <p:cNvSpPr txBox="1"/>
          <p:nvPr/>
        </p:nvSpPr>
        <p:spPr>
          <a:xfrm>
            <a:off x="7320824" y="5784414"/>
            <a:ext cx="719467" cy="333532"/>
          </a:xfrm>
          <a:prstGeom prst="rect">
            <a:avLst/>
          </a:prstGeom>
        </p:spPr>
        <p:txBody>
          <a:bodyPr vert="horz" wrap="square" lIns="0" tIns="116946" rIns="0" bIns="0" rtlCol="0">
            <a:spAutoFit/>
          </a:bodyPr>
          <a:lstStyle/>
          <a:p>
            <a:pPr marL="70376" defTabSz="761970">
              <a:spcBef>
                <a:spcPts val="921"/>
              </a:spcBef>
            </a:pPr>
            <a:r>
              <a:rPr lang="en-US" sz="1400" i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35%</a:t>
            </a:r>
          </a:p>
        </p:txBody>
      </p:sp>
      <p:sp>
        <p:nvSpPr>
          <p:cNvPr id="327" name="object 4">
            <a:extLst>
              <a:ext uri="{FF2B5EF4-FFF2-40B4-BE49-F238E27FC236}">
                <a16:creationId xmlns:a16="http://schemas.microsoft.com/office/drawing/2014/main" id="{C96EA9AF-A57C-2639-DE64-74005BA486D8}"/>
              </a:ext>
            </a:extLst>
          </p:cNvPr>
          <p:cNvSpPr txBox="1"/>
          <p:nvPr/>
        </p:nvSpPr>
        <p:spPr>
          <a:xfrm>
            <a:off x="5771980" y="1170698"/>
            <a:ext cx="3019005" cy="59033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GB" sz="1200" b="1" kern="0" dirty="0">
                <a:latin typeface="Calibri"/>
                <a:cs typeface="Calibri"/>
              </a:rPr>
              <a:t>Higher burden of ongoing controls &amp; review.</a:t>
            </a:r>
            <a:endParaRPr lang="en-US" sz="1200" b="1" kern="0" dirty="0">
              <a:latin typeface="Calibri"/>
              <a:cs typeface="Calibri"/>
            </a:endParaRP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Calibri"/>
                <a:cs typeface="Calibri"/>
              </a:rPr>
              <a:t>Requires full compliance implementation.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Calibri"/>
                <a:cs typeface="Calibri"/>
              </a:rPr>
              <a:t>Manual PII redaction, audit trail, versioning.</a:t>
            </a:r>
          </a:p>
        </p:txBody>
      </p:sp>
      <p:sp>
        <p:nvSpPr>
          <p:cNvPr id="328" name="object 4">
            <a:extLst>
              <a:ext uri="{FF2B5EF4-FFF2-40B4-BE49-F238E27FC236}">
                <a16:creationId xmlns:a16="http://schemas.microsoft.com/office/drawing/2014/main" id="{0701AE76-1B24-A3A9-4E45-1650ABA88EC7}"/>
              </a:ext>
            </a:extLst>
          </p:cNvPr>
          <p:cNvSpPr txBox="1"/>
          <p:nvPr/>
        </p:nvSpPr>
        <p:spPr>
          <a:xfrm>
            <a:off x="2539176" y="1118526"/>
            <a:ext cx="2110847" cy="78782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FCA Compliant.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Know Your Customer (KYC).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GDPR.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Anti-Money Laundering (AML).</a:t>
            </a:r>
          </a:p>
        </p:txBody>
      </p:sp>
      <p:sp>
        <p:nvSpPr>
          <p:cNvPr id="331" name="object 4">
            <a:extLst>
              <a:ext uri="{FF2B5EF4-FFF2-40B4-BE49-F238E27FC236}">
                <a16:creationId xmlns:a16="http://schemas.microsoft.com/office/drawing/2014/main" id="{0F44719E-AE62-4BC3-5533-C1D39D2DDE55}"/>
              </a:ext>
            </a:extLst>
          </p:cNvPr>
          <p:cNvSpPr txBox="1"/>
          <p:nvPr/>
        </p:nvSpPr>
        <p:spPr>
          <a:xfrm>
            <a:off x="2539176" y="2162345"/>
            <a:ext cx="2079750" cy="59033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End-To-End Encryption.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Audit Trails and Backups.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PII redaction.</a:t>
            </a:r>
          </a:p>
        </p:txBody>
      </p:sp>
      <p:sp>
        <p:nvSpPr>
          <p:cNvPr id="332" name="object 4">
            <a:extLst>
              <a:ext uri="{FF2B5EF4-FFF2-40B4-BE49-F238E27FC236}">
                <a16:creationId xmlns:a16="http://schemas.microsoft.com/office/drawing/2014/main" id="{257D5468-D920-3357-DAD2-ECE639061F92}"/>
              </a:ext>
            </a:extLst>
          </p:cNvPr>
          <p:cNvSpPr txBox="1"/>
          <p:nvPr/>
        </p:nvSpPr>
        <p:spPr>
          <a:xfrm>
            <a:off x="2539176" y="3126824"/>
            <a:ext cx="2027239" cy="59033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Intuitive Design.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UX escalation pathway.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Responsive and Accurate.  </a:t>
            </a:r>
          </a:p>
        </p:txBody>
      </p:sp>
      <p:sp>
        <p:nvSpPr>
          <p:cNvPr id="333" name="object 4">
            <a:extLst>
              <a:ext uri="{FF2B5EF4-FFF2-40B4-BE49-F238E27FC236}">
                <a16:creationId xmlns:a16="http://schemas.microsoft.com/office/drawing/2014/main" id="{D7854D29-4454-724F-DF73-8EB8DE748BDA}"/>
              </a:ext>
            </a:extLst>
          </p:cNvPr>
          <p:cNvSpPr txBox="1"/>
          <p:nvPr/>
        </p:nvSpPr>
        <p:spPr>
          <a:xfrm>
            <a:off x="2546769" y="4102472"/>
            <a:ext cx="2042299" cy="762174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Compatible with existing. Infrastructure.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Provides batch or real-time. Services. </a:t>
            </a:r>
          </a:p>
        </p:txBody>
      </p:sp>
      <p:sp>
        <p:nvSpPr>
          <p:cNvPr id="334" name="object 4">
            <a:extLst>
              <a:ext uri="{FF2B5EF4-FFF2-40B4-BE49-F238E27FC236}">
                <a16:creationId xmlns:a16="http://schemas.microsoft.com/office/drawing/2014/main" id="{61B6D264-3252-F84A-CE35-C8146CFE7CF4}"/>
              </a:ext>
            </a:extLst>
          </p:cNvPr>
          <p:cNvSpPr txBox="1"/>
          <p:nvPr/>
        </p:nvSpPr>
        <p:spPr>
          <a:xfrm>
            <a:off x="2546769" y="5113911"/>
            <a:ext cx="2019646" cy="59033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Hallucination control.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High-quality answers.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Accuracy Testing.</a:t>
            </a:r>
          </a:p>
        </p:txBody>
      </p:sp>
      <p:sp>
        <p:nvSpPr>
          <p:cNvPr id="335" name="object 4">
            <a:extLst>
              <a:ext uri="{FF2B5EF4-FFF2-40B4-BE49-F238E27FC236}">
                <a16:creationId xmlns:a16="http://schemas.microsoft.com/office/drawing/2014/main" id="{9F241156-BE07-8F67-86CE-17ECCEBC4762}"/>
              </a:ext>
            </a:extLst>
          </p:cNvPr>
          <p:cNvSpPr txBox="1"/>
          <p:nvPr/>
        </p:nvSpPr>
        <p:spPr>
          <a:xfrm>
            <a:off x="8857980" y="1131823"/>
            <a:ext cx="2947717" cy="59033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Compliant Ready.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Terms &amp; Conditions reviewed.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Built-in audit longs and role-based access.</a:t>
            </a:r>
          </a:p>
        </p:txBody>
      </p:sp>
      <p:sp>
        <p:nvSpPr>
          <p:cNvPr id="345" name="object 4">
            <a:extLst>
              <a:ext uri="{FF2B5EF4-FFF2-40B4-BE49-F238E27FC236}">
                <a16:creationId xmlns:a16="http://schemas.microsoft.com/office/drawing/2014/main" id="{AB6A4342-DBDB-EE9B-338E-D759A251CBE3}"/>
              </a:ext>
            </a:extLst>
          </p:cNvPr>
          <p:cNvSpPr txBox="1"/>
          <p:nvPr/>
        </p:nvSpPr>
        <p:spPr>
          <a:xfrm>
            <a:off x="5771979" y="2138170"/>
            <a:ext cx="3019005" cy="59033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GB" sz="1200" b="1" kern="0" dirty="0">
                <a:latin typeface="Calibri"/>
                <a:cs typeface="Calibri"/>
              </a:rPr>
              <a:t>Customer trust and privacy.</a:t>
            </a:r>
            <a:endParaRPr lang="en-US" sz="1200" b="1" kern="0" dirty="0">
              <a:latin typeface="Calibri"/>
              <a:cs typeface="Calibri"/>
            </a:endParaRP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Calibri"/>
                <a:cs typeface="Calibri"/>
              </a:rPr>
              <a:t>Manual integration of Encryption. 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Calibri"/>
                <a:cs typeface="Calibri"/>
              </a:rPr>
              <a:t>Set up log storage and backups servers.</a:t>
            </a:r>
          </a:p>
        </p:txBody>
      </p:sp>
      <p:sp>
        <p:nvSpPr>
          <p:cNvPr id="346" name="object 4">
            <a:extLst>
              <a:ext uri="{FF2B5EF4-FFF2-40B4-BE49-F238E27FC236}">
                <a16:creationId xmlns:a16="http://schemas.microsoft.com/office/drawing/2014/main" id="{B7C38618-147C-C077-8220-7E92BFD5ED05}"/>
              </a:ext>
            </a:extLst>
          </p:cNvPr>
          <p:cNvSpPr txBox="1"/>
          <p:nvPr/>
        </p:nvSpPr>
        <p:spPr>
          <a:xfrm>
            <a:off x="8857980" y="2138170"/>
            <a:ext cx="2947718" cy="59033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b="1" kern="0" dirty="0">
                <a:latin typeface="Calibri"/>
                <a:cs typeface="Calibri"/>
              </a:rPr>
              <a:t>Encrypted by designed.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Calibri"/>
                <a:cs typeface="Calibri"/>
              </a:rPr>
              <a:t>vendor certified.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Calibri"/>
                <a:cs typeface="Calibri"/>
              </a:rPr>
              <a:t>Risk of vendor breach or malfunction.</a:t>
            </a:r>
            <a:endParaRPr sz="1200" kern="0" dirty="0">
              <a:latin typeface="Calibri"/>
              <a:cs typeface="Calibri"/>
            </a:endParaRPr>
          </a:p>
        </p:txBody>
      </p:sp>
      <p:sp>
        <p:nvSpPr>
          <p:cNvPr id="347" name="object 4">
            <a:extLst>
              <a:ext uri="{FF2B5EF4-FFF2-40B4-BE49-F238E27FC236}">
                <a16:creationId xmlns:a16="http://schemas.microsoft.com/office/drawing/2014/main" id="{09A5CF8C-3C00-8D16-D30D-646E103FD669}"/>
              </a:ext>
            </a:extLst>
          </p:cNvPr>
          <p:cNvSpPr txBox="1"/>
          <p:nvPr/>
        </p:nvSpPr>
        <p:spPr>
          <a:xfrm>
            <a:off x="5771979" y="3126824"/>
            <a:ext cx="3019005" cy="59033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b="1" kern="0" dirty="0">
                <a:latin typeface="Calibri"/>
                <a:cs typeface="Calibri"/>
              </a:rPr>
              <a:t>Hyper personalized experience.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Calibri"/>
                <a:cs typeface="Calibri"/>
              </a:rPr>
              <a:t>Requires full UI build and design QA.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Calibri"/>
                <a:cs typeface="Calibri"/>
              </a:rPr>
              <a:t>Slow development.</a:t>
            </a:r>
          </a:p>
        </p:txBody>
      </p:sp>
      <p:sp>
        <p:nvSpPr>
          <p:cNvPr id="348" name="object 4">
            <a:extLst>
              <a:ext uri="{FF2B5EF4-FFF2-40B4-BE49-F238E27FC236}">
                <a16:creationId xmlns:a16="http://schemas.microsoft.com/office/drawing/2014/main" id="{1040ADA1-CF51-9ACD-E78E-17DD3ADBD5FE}"/>
              </a:ext>
            </a:extLst>
          </p:cNvPr>
          <p:cNvSpPr txBox="1"/>
          <p:nvPr/>
        </p:nvSpPr>
        <p:spPr>
          <a:xfrm>
            <a:off x="5771980" y="5034903"/>
            <a:ext cx="3019005" cy="774998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GB" sz="1200" b="1" kern="0" dirty="0">
                <a:latin typeface="Calibri"/>
                <a:cs typeface="Calibri"/>
              </a:rPr>
              <a:t>Risk of hallucination without third-party oversight.</a:t>
            </a:r>
            <a:endParaRPr lang="en-US" sz="1200" b="1" kern="0" dirty="0">
              <a:latin typeface="Calibri"/>
              <a:cs typeface="Calibri"/>
            </a:endParaRP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Calibri"/>
                <a:cs typeface="Calibri"/>
              </a:rPr>
              <a:t>Full control over RAG and retraining.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Calibri"/>
                <a:cs typeface="Calibri"/>
              </a:rPr>
              <a:t>Built in around internal data sources.</a:t>
            </a:r>
          </a:p>
        </p:txBody>
      </p:sp>
      <p:sp>
        <p:nvSpPr>
          <p:cNvPr id="349" name="object 4">
            <a:extLst>
              <a:ext uri="{FF2B5EF4-FFF2-40B4-BE49-F238E27FC236}">
                <a16:creationId xmlns:a16="http://schemas.microsoft.com/office/drawing/2014/main" id="{14C8E85B-35FF-8035-C819-96206981110A}"/>
              </a:ext>
            </a:extLst>
          </p:cNvPr>
          <p:cNvSpPr txBox="1"/>
          <p:nvPr/>
        </p:nvSpPr>
        <p:spPr>
          <a:xfrm>
            <a:off x="5771980" y="4048335"/>
            <a:ext cx="3019005" cy="774998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b="1" kern="0" dirty="0">
                <a:latin typeface="Calibri"/>
                <a:cs typeface="Calibri"/>
              </a:rPr>
              <a:t>Full API control over sensitive systems.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Calibri"/>
                <a:cs typeface="Calibri"/>
              </a:rPr>
              <a:t>Integration Complexity.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Calibri"/>
                <a:cs typeface="Calibri"/>
              </a:rPr>
              <a:t>Needs secure API gateway and sandbox testing.</a:t>
            </a:r>
            <a:endParaRPr sz="1200" kern="0" dirty="0">
              <a:latin typeface="Calibri"/>
              <a:cs typeface="Calibri"/>
            </a:endParaRPr>
          </a:p>
        </p:txBody>
      </p:sp>
      <p:sp>
        <p:nvSpPr>
          <p:cNvPr id="350" name="object 4">
            <a:extLst>
              <a:ext uri="{FF2B5EF4-FFF2-40B4-BE49-F238E27FC236}">
                <a16:creationId xmlns:a16="http://schemas.microsoft.com/office/drawing/2014/main" id="{E25E1BD0-6C15-6ECF-6087-EA02498E6EBD}"/>
              </a:ext>
            </a:extLst>
          </p:cNvPr>
          <p:cNvSpPr txBox="1"/>
          <p:nvPr/>
        </p:nvSpPr>
        <p:spPr>
          <a:xfrm>
            <a:off x="8857980" y="3144517"/>
            <a:ext cx="2936520" cy="59033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b="1" kern="0" dirty="0">
                <a:latin typeface="Calibri"/>
                <a:cs typeface="Calibri"/>
              </a:rPr>
              <a:t>Limited branding customisation. 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Calibri"/>
                <a:cs typeface="Calibri"/>
              </a:rPr>
              <a:t>Tested front-end UX.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Calibri"/>
                <a:cs typeface="Calibri"/>
              </a:rPr>
              <a:t>Fast time to MVP.</a:t>
            </a:r>
          </a:p>
        </p:txBody>
      </p:sp>
      <p:sp>
        <p:nvSpPr>
          <p:cNvPr id="351" name="object 4">
            <a:extLst>
              <a:ext uri="{FF2B5EF4-FFF2-40B4-BE49-F238E27FC236}">
                <a16:creationId xmlns:a16="http://schemas.microsoft.com/office/drawing/2014/main" id="{D334B698-2127-BD0B-629D-5E6B9FF1FAB3}"/>
              </a:ext>
            </a:extLst>
          </p:cNvPr>
          <p:cNvSpPr txBox="1"/>
          <p:nvPr/>
        </p:nvSpPr>
        <p:spPr>
          <a:xfrm>
            <a:off x="8857980" y="4081869"/>
            <a:ext cx="2936520" cy="762174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b="1" kern="0" dirty="0">
                <a:latin typeface="Calibri"/>
                <a:cs typeface="Calibri"/>
              </a:rPr>
              <a:t>Plug and Play connectors for common CRMs.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Calibri"/>
                <a:cs typeface="Calibri"/>
              </a:rPr>
              <a:t>Higher costs for custom integrations and usage.</a:t>
            </a:r>
          </a:p>
        </p:txBody>
      </p:sp>
      <p:sp>
        <p:nvSpPr>
          <p:cNvPr id="353" name="object 4">
            <a:extLst>
              <a:ext uri="{FF2B5EF4-FFF2-40B4-BE49-F238E27FC236}">
                <a16:creationId xmlns:a16="http://schemas.microsoft.com/office/drawing/2014/main" id="{8E32F866-147F-A5F1-68A8-B97BFE4898BA}"/>
              </a:ext>
            </a:extLst>
          </p:cNvPr>
          <p:cNvSpPr txBox="1"/>
          <p:nvPr/>
        </p:nvSpPr>
        <p:spPr>
          <a:xfrm>
            <a:off x="8857980" y="5078390"/>
            <a:ext cx="2947717" cy="59033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b="1" kern="0" dirty="0">
                <a:latin typeface="Calibri"/>
                <a:cs typeface="Calibri"/>
              </a:rPr>
              <a:t>Limited internal tuning.</a:t>
            </a:r>
            <a:endParaRPr lang="en-US" sz="1200" kern="0" dirty="0">
              <a:latin typeface="Calibri"/>
              <a:cs typeface="Calibri"/>
            </a:endParaRP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Calibri"/>
                <a:cs typeface="Calibri"/>
              </a:rPr>
              <a:t>Tuned models for Financial use cases.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latin typeface="Calibri"/>
                <a:cs typeface="Calibri"/>
              </a:rPr>
              <a:t>Confidence scoring and fallback built-in.</a:t>
            </a:r>
          </a:p>
        </p:txBody>
      </p:sp>
      <p:sp>
        <p:nvSpPr>
          <p:cNvPr id="354" name="object 75">
            <a:extLst>
              <a:ext uri="{FF2B5EF4-FFF2-40B4-BE49-F238E27FC236}">
                <a16:creationId xmlns:a16="http://schemas.microsoft.com/office/drawing/2014/main" id="{ED656A8E-BEBE-271B-EA8A-02187747273B}"/>
              </a:ext>
            </a:extLst>
          </p:cNvPr>
          <p:cNvSpPr txBox="1"/>
          <p:nvPr/>
        </p:nvSpPr>
        <p:spPr>
          <a:xfrm>
            <a:off x="9834753" y="5778467"/>
            <a:ext cx="719467" cy="333532"/>
          </a:xfrm>
          <a:prstGeom prst="rect">
            <a:avLst/>
          </a:prstGeom>
        </p:spPr>
        <p:txBody>
          <a:bodyPr vert="horz" wrap="square" lIns="0" tIns="116946" rIns="0" bIns="0" rtlCol="0">
            <a:spAutoFit/>
          </a:bodyPr>
          <a:lstStyle/>
          <a:p>
            <a:pPr marL="70376" defTabSz="761970">
              <a:spcBef>
                <a:spcPts val="921"/>
              </a:spcBef>
            </a:pPr>
            <a:r>
              <a:rPr lang="en-US" sz="1400" i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65%</a:t>
            </a:r>
          </a:p>
        </p:txBody>
      </p:sp>
      <p:grpSp>
        <p:nvGrpSpPr>
          <p:cNvPr id="355" name="object 200">
            <a:extLst>
              <a:ext uri="{FF2B5EF4-FFF2-40B4-BE49-F238E27FC236}">
                <a16:creationId xmlns:a16="http://schemas.microsoft.com/office/drawing/2014/main" id="{3981AFD7-00A4-1705-6231-073EAFEDA8E0}"/>
              </a:ext>
            </a:extLst>
          </p:cNvPr>
          <p:cNvGrpSpPr/>
          <p:nvPr/>
        </p:nvGrpSpPr>
        <p:grpSpPr>
          <a:xfrm>
            <a:off x="433931" y="2102321"/>
            <a:ext cx="703150" cy="695594"/>
            <a:chOff x="6893559" y="3543808"/>
            <a:chExt cx="832485" cy="829310"/>
          </a:xfrm>
        </p:grpSpPr>
        <p:pic>
          <p:nvPicPr>
            <p:cNvPr id="356" name="object 201">
              <a:extLst>
                <a:ext uri="{FF2B5EF4-FFF2-40B4-BE49-F238E27FC236}">
                  <a16:creationId xmlns:a16="http://schemas.microsoft.com/office/drawing/2014/main" id="{95AD3818-B45F-1E73-BEB2-35378A2D37FF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3559" y="3543808"/>
              <a:ext cx="832103" cy="829056"/>
            </a:xfrm>
            <a:prstGeom prst="rect">
              <a:avLst/>
            </a:prstGeom>
          </p:spPr>
        </p:pic>
        <p:sp>
          <p:nvSpPr>
            <p:cNvPr id="357" name="object 202">
              <a:extLst>
                <a:ext uri="{FF2B5EF4-FFF2-40B4-BE49-F238E27FC236}">
                  <a16:creationId xmlns:a16="http://schemas.microsoft.com/office/drawing/2014/main" id="{E28BAFBD-C1B2-CF95-367E-94EF693E9591}"/>
                </a:ext>
              </a:extLst>
            </p:cNvPr>
            <p:cNvSpPr/>
            <p:nvPr/>
          </p:nvSpPr>
          <p:spPr>
            <a:xfrm>
              <a:off x="6949818" y="3574413"/>
              <a:ext cx="720090" cy="715010"/>
            </a:xfrm>
            <a:custGeom>
              <a:avLst/>
              <a:gdLst/>
              <a:ahLst/>
              <a:cxnLst/>
              <a:rect l="l" t="t" r="r" b="b"/>
              <a:pathLst>
                <a:path w="720090" h="715010">
                  <a:moveTo>
                    <a:pt x="359801" y="0"/>
                  </a:moveTo>
                  <a:lnTo>
                    <a:pt x="310978" y="3262"/>
                  </a:lnTo>
                  <a:lnTo>
                    <a:pt x="264151" y="12765"/>
                  </a:lnTo>
                  <a:lnTo>
                    <a:pt x="219750" y="28084"/>
                  </a:lnTo>
                  <a:lnTo>
                    <a:pt x="178202" y="48792"/>
                  </a:lnTo>
                  <a:lnTo>
                    <a:pt x="139937" y="74464"/>
                  </a:lnTo>
                  <a:lnTo>
                    <a:pt x="105383" y="104673"/>
                  </a:lnTo>
                  <a:lnTo>
                    <a:pt x="74968" y="138994"/>
                  </a:lnTo>
                  <a:lnTo>
                    <a:pt x="49123" y="177002"/>
                  </a:lnTo>
                  <a:lnTo>
                    <a:pt x="28274" y="218270"/>
                  </a:lnTo>
                  <a:lnTo>
                    <a:pt x="12852" y="262372"/>
                  </a:lnTo>
                  <a:lnTo>
                    <a:pt x="3284" y="308883"/>
                  </a:lnTo>
                  <a:lnTo>
                    <a:pt x="0" y="357377"/>
                  </a:lnTo>
                  <a:lnTo>
                    <a:pt x="3284" y="405872"/>
                  </a:lnTo>
                  <a:lnTo>
                    <a:pt x="12852" y="452383"/>
                  </a:lnTo>
                  <a:lnTo>
                    <a:pt x="28274" y="496485"/>
                  </a:lnTo>
                  <a:lnTo>
                    <a:pt x="49123" y="537753"/>
                  </a:lnTo>
                  <a:lnTo>
                    <a:pt x="74968" y="575761"/>
                  </a:lnTo>
                  <a:lnTo>
                    <a:pt x="105383" y="610082"/>
                  </a:lnTo>
                  <a:lnTo>
                    <a:pt x="139937" y="640291"/>
                  </a:lnTo>
                  <a:lnTo>
                    <a:pt x="178202" y="665963"/>
                  </a:lnTo>
                  <a:lnTo>
                    <a:pt x="219750" y="686671"/>
                  </a:lnTo>
                  <a:lnTo>
                    <a:pt x="264151" y="701990"/>
                  </a:lnTo>
                  <a:lnTo>
                    <a:pt x="310978" y="711493"/>
                  </a:lnTo>
                  <a:lnTo>
                    <a:pt x="359801" y="714755"/>
                  </a:lnTo>
                  <a:lnTo>
                    <a:pt x="408624" y="711493"/>
                  </a:lnTo>
                  <a:lnTo>
                    <a:pt x="455450" y="701990"/>
                  </a:lnTo>
                  <a:lnTo>
                    <a:pt x="499852" y="686671"/>
                  </a:lnTo>
                  <a:lnTo>
                    <a:pt x="541400" y="665963"/>
                  </a:lnTo>
                  <a:lnTo>
                    <a:pt x="579665" y="640291"/>
                  </a:lnTo>
                  <a:lnTo>
                    <a:pt x="614219" y="610082"/>
                  </a:lnTo>
                  <a:lnTo>
                    <a:pt x="644634" y="575761"/>
                  </a:lnTo>
                  <a:lnTo>
                    <a:pt x="670479" y="537753"/>
                  </a:lnTo>
                  <a:lnTo>
                    <a:pt x="691328" y="496485"/>
                  </a:lnTo>
                  <a:lnTo>
                    <a:pt x="706751" y="452383"/>
                  </a:lnTo>
                  <a:lnTo>
                    <a:pt x="716319" y="405872"/>
                  </a:lnTo>
                  <a:lnTo>
                    <a:pt x="719603" y="357377"/>
                  </a:lnTo>
                  <a:lnTo>
                    <a:pt x="716319" y="308883"/>
                  </a:lnTo>
                  <a:lnTo>
                    <a:pt x="706751" y="262372"/>
                  </a:lnTo>
                  <a:lnTo>
                    <a:pt x="691328" y="218270"/>
                  </a:lnTo>
                  <a:lnTo>
                    <a:pt x="670479" y="177002"/>
                  </a:lnTo>
                  <a:lnTo>
                    <a:pt x="644634" y="138994"/>
                  </a:lnTo>
                  <a:lnTo>
                    <a:pt x="614219" y="104673"/>
                  </a:lnTo>
                  <a:lnTo>
                    <a:pt x="579665" y="74464"/>
                  </a:lnTo>
                  <a:lnTo>
                    <a:pt x="541400" y="48792"/>
                  </a:lnTo>
                  <a:lnTo>
                    <a:pt x="499852" y="28084"/>
                  </a:lnTo>
                  <a:lnTo>
                    <a:pt x="455450" y="12765"/>
                  </a:lnTo>
                  <a:lnTo>
                    <a:pt x="408624" y="3262"/>
                  </a:lnTo>
                  <a:lnTo>
                    <a:pt x="359801" y="0"/>
                  </a:lnTo>
                  <a:close/>
                </a:path>
              </a:pathLst>
            </a:custGeom>
            <a:solidFill>
              <a:srgbClr val="DCE6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203">
              <a:extLst>
                <a:ext uri="{FF2B5EF4-FFF2-40B4-BE49-F238E27FC236}">
                  <a16:creationId xmlns:a16="http://schemas.microsoft.com/office/drawing/2014/main" id="{09E772F3-F7C3-A4D0-4CB0-BF027586C729}"/>
                </a:ext>
              </a:extLst>
            </p:cNvPr>
            <p:cNvSpPr/>
            <p:nvPr/>
          </p:nvSpPr>
          <p:spPr>
            <a:xfrm>
              <a:off x="6949818" y="3574413"/>
              <a:ext cx="720090" cy="715010"/>
            </a:xfrm>
            <a:custGeom>
              <a:avLst/>
              <a:gdLst/>
              <a:ahLst/>
              <a:cxnLst/>
              <a:rect l="l" t="t" r="r" b="b"/>
              <a:pathLst>
                <a:path w="720090" h="715010">
                  <a:moveTo>
                    <a:pt x="0" y="357377"/>
                  </a:moveTo>
                  <a:lnTo>
                    <a:pt x="3284" y="308883"/>
                  </a:lnTo>
                  <a:lnTo>
                    <a:pt x="12852" y="262372"/>
                  </a:lnTo>
                  <a:lnTo>
                    <a:pt x="28275" y="218270"/>
                  </a:lnTo>
                  <a:lnTo>
                    <a:pt x="49123" y="177002"/>
                  </a:lnTo>
                  <a:lnTo>
                    <a:pt x="74969" y="138994"/>
                  </a:lnTo>
                  <a:lnTo>
                    <a:pt x="105383" y="104673"/>
                  </a:lnTo>
                  <a:lnTo>
                    <a:pt x="139937" y="74464"/>
                  </a:lnTo>
                  <a:lnTo>
                    <a:pt x="178202" y="48792"/>
                  </a:lnTo>
                  <a:lnTo>
                    <a:pt x="219750" y="28084"/>
                  </a:lnTo>
                  <a:lnTo>
                    <a:pt x="264152" y="12765"/>
                  </a:lnTo>
                  <a:lnTo>
                    <a:pt x="310978" y="3262"/>
                  </a:lnTo>
                  <a:lnTo>
                    <a:pt x="359801" y="0"/>
                  </a:lnTo>
                  <a:lnTo>
                    <a:pt x="408624" y="3262"/>
                  </a:lnTo>
                  <a:lnTo>
                    <a:pt x="455451" y="12765"/>
                  </a:lnTo>
                  <a:lnTo>
                    <a:pt x="499852" y="28084"/>
                  </a:lnTo>
                  <a:lnTo>
                    <a:pt x="541400" y="48792"/>
                  </a:lnTo>
                  <a:lnTo>
                    <a:pt x="579665" y="74464"/>
                  </a:lnTo>
                  <a:lnTo>
                    <a:pt x="614219" y="104673"/>
                  </a:lnTo>
                  <a:lnTo>
                    <a:pt x="644634" y="138994"/>
                  </a:lnTo>
                  <a:lnTo>
                    <a:pt x="670479" y="177002"/>
                  </a:lnTo>
                  <a:lnTo>
                    <a:pt x="691328" y="218270"/>
                  </a:lnTo>
                  <a:lnTo>
                    <a:pt x="706750" y="262372"/>
                  </a:lnTo>
                  <a:lnTo>
                    <a:pt x="716318" y="308883"/>
                  </a:lnTo>
                  <a:lnTo>
                    <a:pt x="719603" y="357377"/>
                  </a:lnTo>
                  <a:lnTo>
                    <a:pt x="716318" y="405872"/>
                  </a:lnTo>
                  <a:lnTo>
                    <a:pt x="706750" y="452383"/>
                  </a:lnTo>
                  <a:lnTo>
                    <a:pt x="691328" y="496485"/>
                  </a:lnTo>
                  <a:lnTo>
                    <a:pt x="670479" y="537753"/>
                  </a:lnTo>
                  <a:lnTo>
                    <a:pt x="644634" y="575760"/>
                  </a:lnTo>
                  <a:lnTo>
                    <a:pt x="614219" y="610082"/>
                  </a:lnTo>
                  <a:lnTo>
                    <a:pt x="579665" y="640291"/>
                  </a:lnTo>
                  <a:lnTo>
                    <a:pt x="541400" y="665963"/>
                  </a:lnTo>
                  <a:lnTo>
                    <a:pt x="499852" y="686671"/>
                  </a:lnTo>
                  <a:lnTo>
                    <a:pt x="455451" y="701990"/>
                  </a:lnTo>
                  <a:lnTo>
                    <a:pt x="408624" y="711493"/>
                  </a:lnTo>
                  <a:lnTo>
                    <a:pt x="359801" y="714755"/>
                  </a:lnTo>
                  <a:lnTo>
                    <a:pt x="310978" y="711493"/>
                  </a:lnTo>
                  <a:lnTo>
                    <a:pt x="264152" y="701990"/>
                  </a:lnTo>
                  <a:lnTo>
                    <a:pt x="219750" y="686671"/>
                  </a:lnTo>
                  <a:lnTo>
                    <a:pt x="178202" y="665963"/>
                  </a:lnTo>
                  <a:lnTo>
                    <a:pt x="139937" y="640291"/>
                  </a:lnTo>
                  <a:lnTo>
                    <a:pt x="105383" y="610082"/>
                  </a:lnTo>
                  <a:lnTo>
                    <a:pt x="74969" y="575760"/>
                  </a:lnTo>
                  <a:lnTo>
                    <a:pt x="49123" y="537753"/>
                  </a:lnTo>
                  <a:lnTo>
                    <a:pt x="28275" y="496485"/>
                  </a:lnTo>
                  <a:lnTo>
                    <a:pt x="12852" y="452383"/>
                  </a:lnTo>
                  <a:lnTo>
                    <a:pt x="3284" y="405872"/>
                  </a:lnTo>
                  <a:lnTo>
                    <a:pt x="0" y="357377"/>
                  </a:lnTo>
                  <a:close/>
                </a:path>
              </a:pathLst>
            </a:custGeom>
            <a:ln w="21272">
              <a:solidFill>
                <a:srgbClr val="2540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9" name="object 204">
              <a:extLst>
                <a:ext uri="{FF2B5EF4-FFF2-40B4-BE49-F238E27FC236}">
                  <a16:creationId xmlns:a16="http://schemas.microsoft.com/office/drawing/2014/main" id="{07A6B002-F483-9BD4-5432-2144A76C9CA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5479" y="3793744"/>
              <a:ext cx="573024" cy="448055"/>
            </a:xfrm>
            <a:prstGeom prst="rect">
              <a:avLst/>
            </a:prstGeom>
          </p:spPr>
        </p:pic>
        <p:sp>
          <p:nvSpPr>
            <p:cNvPr id="360" name="object 205">
              <a:extLst>
                <a:ext uri="{FF2B5EF4-FFF2-40B4-BE49-F238E27FC236}">
                  <a16:creationId xmlns:a16="http://schemas.microsoft.com/office/drawing/2014/main" id="{8EE52C41-1110-9E32-E400-BCB69BBE862B}"/>
                </a:ext>
              </a:extLst>
            </p:cNvPr>
            <p:cNvSpPr/>
            <p:nvPr/>
          </p:nvSpPr>
          <p:spPr>
            <a:xfrm>
              <a:off x="7069091" y="3822587"/>
              <a:ext cx="465455" cy="339090"/>
            </a:xfrm>
            <a:custGeom>
              <a:avLst/>
              <a:gdLst/>
              <a:ahLst/>
              <a:cxnLst/>
              <a:rect l="l" t="t" r="r" b="b"/>
              <a:pathLst>
                <a:path w="465454" h="339089">
                  <a:moveTo>
                    <a:pt x="408529" y="0"/>
                  </a:moveTo>
                  <a:lnTo>
                    <a:pt x="56509" y="0"/>
                  </a:lnTo>
                  <a:lnTo>
                    <a:pt x="34513" y="4440"/>
                  </a:lnTo>
                  <a:lnTo>
                    <a:pt x="16551" y="16550"/>
                  </a:lnTo>
                  <a:lnTo>
                    <a:pt x="4440" y="34512"/>
                  </a:lnTo>
                  <a:lnTo>
                    <a:pt x="0" y="56508"/>
                  </a:lnTo>
                  <a:lnTo>
                    <a:pt x="0" y="282538"/>
                  </a:lnTo>
                  <a:lnTo>
                    <a:pt x="4440" y="304533"/>
                  </a:lnTo>
                  <a:lnTo>
                    <a:pt x="16551" y="322495"/>
                  </a:lnTo>
                  <a:lnTo>
                    <a:pt x="34513" y="334606"/>
                  </a:lnTo>
                  <a:lnTo>
                    <a:pt x="56509" y="339046"/>
                  </a:lnTo>
                  <a:lnTo>
                    <a:pt x="408529" y="339046"/>
                  </a:lnTo>
                  <a:lnTo>
                    <a:pt x="430525" y="334606"/>
                  </a:lnTo>
                  <a:lnTo>
                    <a:pt x="448487" y="322495"/>
                  </a:lnTo>
                  <a:lnTo>
                    <a:pt x="460597" y="304533"/>
                  </a:lnTo>
                  <a:lnTo>
                    <a:pt x="465038" y="282538"/>
                  </a:lnTo>
                  <a:lnTo>
                    <a:pt x="465038" y="56508"/>
                  </a:lnTo>
                  <a:lnTo>
                    <a:pt x="460597" y="34512"/>
                  </a:lnTo>
                  <a:lnTo>
                    <a:pt x="448487" y="16550"/>
                  </a:lnTo>
                  <a:lnTo>
                    <a:pt x="430525" y="4440"/>
                  </a:lnTo>
                  <a:lnTo>
                    <a:pt x="408529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206">
              <a:extLst>
                <a:ext uri="{FF2B5EF4-FFF2-40B4-BE49-F238E27FC236}">
                  <a16:creationId xmlns:a16="http://schemas.microsoft.com/office/drawing/2014/main" id="{B8C05805-E212-52AB-6471-96641EB087CD}"/>
                </a:ext>
              </a:extLst>
            </p:cNvPr>
            <p:cNvSpPr/>
            <p:nvPr/>
          </p:nvSpPr>
          <p:spPr>
            <a:xfrm>
              <a:off x="7069091" y="3822587"/>
              <a:ext cx="465455" cy="339090"/>
            </a:xfrm>
            <a:custGeom>
              <a:avLst/>
              <a:gdLst/>
              <a:ahLst/>
              <a:cxnLst/>
              <a:rect l="l" t="t" r="r" b="b"/>
              <a:pathLst>
                <a:path w="465454" h="339089">
                  <a:moveTo>
                    <a:pt x="0" y="56508"/>
                  </a:moveTo>
                  <a:lnTo>
                    <a:pt x="4440" y="34513"/>
                  </a:lnTo>
                  <a:lnTo>
                    <a:pt x="16551" y="16551"/>
                  </a:lnTo>
                  <a:lnTo>
                    <a:pt x="34513" y="4440"/>
                  </a:lnTo>
                  <a:lnTo>
                    <a:pt x="56508" y="0"/>
                  </a:lnTo>
                  <a:lnTo>
                    <a:pt x="408529" y="0"/>
                  </a:lnTo>
                  <a:lnTo>
                    <a:pt x="430524" y="4440"/>
                  </a:lnTo>
                  <a:lnTo>
                    <a:pt x="448486" y="16551"/>
                  </a:lnTo>
                  <a:lnTo>
                    <a:pt x="460597" y="34513"/>
                  </a:lnTo>
                  <a:lnTo>
                    <a:pt x="465038" y="56508"/>
                  </a:lnTo>
                  <a:lnTo>
                    <a:pt x="465038" y="282538"/>
                  </a:lnTo>
                  <a:lnTo>
                    <a:pt x="460597" y="304534"/>
                  </a:lnTo>
                  <a:lnTo>
                    <a:pt x="448486" y="322496"/>
                  </a:lnTo>
                  <a:lnTo>
                    <a:pt x="430524" y="334607"/>
                  </a:lnTo>
                  <a:lnTo>
                    <a:pt x="408529" y="339047"/>
                  </a:lnTo>
                  <a:lnTo>
                    <a:pt x="56508" y="339047"/>
                  </a:lnTo>
                  <a:lnTo>
                    <a:pt x="34513" y="334607"/>
                  </a:lnTo>
                  <a:lnTo>
                    <a:pt x="16551" y="322496"/>
                  </a:lnTo>
                  <a:lnTo>
                    <a:pt x="4440" y="304534"/>
                  </a:lnTo>
                  <a:lnTo>
                    <a:pt x="0" y="282538"/>
                  </a:lnTo>
                  <a:lnTo>
                    <a:pt x="0" y="56508"/>
                  </a:lnTo>
                  <a:close/>
                </a:path>
              </a:pathLst>
            </a:custGeom>
            <a:ln w="1418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2" name="object 207">
              <a:extLst>
                <a:ext uri="{FF2B5EF4-FFF2-40B4-BE49-F238E27FC236}">
                  <a16:creationId xmlns:a16="http://schemas.microsoft.com/office/drawing/2014/main" id="{6EC41097-AA28-A04A-4E58-01529208043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76439" y="3580384"/>
              <a:ext cx="448055" cy="304800"/>
            </a:xfrm>
            <a:prstGeom prst="rect">
              <a:avLst/>
            </a:prstGeom>
          </p:spPr>
        </p:pic>
        <p:sp>
          <p:nvSpPr>
            <p:cNvPr id="363" name="object 208">
              <a:extLst>
                <a:ext uri="{FF2B5EF4-FFF2-40B4-BE49-F238E27FC236}">
                  <a16:creationId xmlns:a16="http://schemas.microsoft.com/office/drawing/2014/main" id="{21DC7860-4F86-1EE3-7E41-6369A7D66563}"/>
                </a:ext>
              </a:extLst>
            </p:cNvPr>
            <p:cNvSpPr/>
            <p:nvPr/>
          </p:nvSpPr>
          <p:spPr>
            <a:xfrm>
              <a:off x="7130499" y="3608627"/>
              <a:ext cx="342265" cy="198120"/>
            </a:xfrm>
            <a:custGeom>
              <a:avLst/>
              <a:gdLst/>
              <a:ahLst/>
              <a:cxnLst/>
              <a:rect l="l" t="t" r="r" b="b"/>
              <a:pathLst>
                <a:path w="342265" h="198120">
                  <a:moveTo>
                    <a:pt x="171110" y="0"/>
                  </a:moveTo>
                  <a:lnTo>
                    <a:pt x="125622" y="7030"/>
                  </a:lnTo>
                  <a:lnTo>
                    <a:pt x="84747" y="26873"/>
                  </a:lnTo>
                  <a:lnTo>
                    <a:pt x="50117" y="57650"/>
                  </a:lnTo>
                  <a:lnTo>
                    <a:pt x="23361" y="97486"/>
                  </a:lnTo>
                  <a:lnTo>
                    <a:pt x="6112" y="144505"/>
                  </a:lnTo>
                  <a:lnTo>
                    <a:pt x="0" y="196830"/>
                  </a:lnTo>
                  <a:lnTo>
                    <a:pt x="40" y="197746"/>
                  </a:lnTo>
                  <a:lnTo>
                    <a:pt x="76749" y="197746"/>
                  </a:lnTo>
                  <a:lnTo>
                    <a:pt x="76715" y="196830"/>
                  </a:lnTo>
                  <a:lnTo>
                    <a:pt x="84133" y="147114"/>
                  </a:lnTo>
                  <a:lnTo>
                    <a:pt x="104363" y="106515"/>
                  </a:lnTo>
                  <a:lnTo>
                    <a:pt x="134367" y="79143"/>
                  </a:lnTo>
                  <a:lnTo>
                    <a:pt x="171110" y="69105"/>
                  </a:lnTo>
                  <a:lnTo>
                    <a:pt x="207853" y="79143"/>
                  </a:lnTo>
                  <a:lnTo>
                    <a:pt x="237858" y="106515"/>
                  </a:lnTo>
                  <a:lnTo>
                    <a:pt x="258088" y="147114"/>
                  </a:lnTo>
                  <a:lnTo>
                    <a:pt x="265506" y="196830"/>
                  </a:lnTo>
                  <a:lnTo>
                    <a:pt x="265471" y="197746"/>
                  </a:lnTo>
                  <a:lnTo>
                    <a:pt x="342181" y="197746"/>
                  </a:lnTo>
                  <a:lnTo>
                    <a:pt x="336109" y="144505"/>
                  </a:lnTo>
                  <a:lnTo>
                    <a:pt x="318860" y="97486"/>
                  </a:lnTo>
                  <a:lnTo>
                    <a:pt x="292104" y="57650"/>
                  </a:lnTo>
                  <a:lnTo>
                    <a:pt x="257473" y="26873"/>
                  </a:lnTo>
                  <a:lnTo>
                    <a:pt x="216598" y="7030"/>
                  </a:lnTo>
                  <a:lnTo>
                    <a:pt x="171110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4" name="object 209">
              <a:extLst>
                <a:ext uri="{FF2B5EF4-FFF2-40B4-BE49-F238E27FC236}">
                  <a16:creationId xmlns:a16="http://schemas.microsoft.com/office/drawing/2014/main" id="{BF1F1D52-EBFC-4F38-D33F-0612EE9B0824}"/>
                </a:ext>
              </a:extLst>
            </p:cNvPr>
            <p:cNvSpPr/>
            <p:nvPr/>
          </p:nvSpPr>
          <p:spPr>
            <a:xfrm>
              <a:off x="7130499" y="3608627"/>
              <a:ext cx="342265" cy="198120"/>
            </a:xfrm>
            <a:custGeom>
              <a:avLst/>
              <a:gdLst/>
              <a:ahLst/>
              <a:cxnLst/>
              <a:rect l="l" t="t" r="r" b="b"/>
              <a:pathLst>
                <a:path w="342265" h="198120">
                  <a:moveTo>
                    <a:pt x="171110" y="0"/>
                  </a:moveTo>
                  <a:lnTo>
                    <a:pt x="216598" y="7030"/>
                  </a:lnTo>
                  <a:lnTo>
                    <a:pt x="257473" y="26873"/>
                  </a:lnTo>
                  <a:lnTo>
                    <a:pt x="292104" y="57650"/>
                  </a:lnTo>
                  <a:lnTo>
                    <a:pt x="318859" y="97486"/>
                  </a:lnTo>
                  <a:lnTo>
                    <a:pt x="336109" y="144505"/>
                  </a:lnTo>
                  <a:lnTo>
                    <a:pt x="342221" y="196830"/>
                  </a:lnTo>
                  <a:lnTo>
                    <a:pt x="342181" y="197746"/>
                  </a:lnTo>
                  <a:lnTo>
                    <a:pt x="265471" y="197746"/>
                  </a:lnTo>
                  <a:lnTo>
                    <a:pt x="265505" y="196830"/>
                  </a:lnTo>
                  <a:lnTo>
                    <a:pt x="258087" y="147114"/>
                  </a:lnTo>
                  <a:lnTo>
                    <a:pt x="237858" y="106515"/>
                  </a:lnTo>
                  <a:lnTo>
                    <a:pt x="207853" y="79142"/>
                  </a:lnTo>
                  <a:lnTo>
                    <a:pt x="171110" y="69105"/>
                  </a:lnTo>
                  <a:lnTo>
                    <a:pt x="134367" y="79142"/>
                  </a:lnTo>
                  <a:lnTo>
                    <a:pt x="104363" y="106515"/>
                  </a:lnTo>
                  <a:lnTo>
                    <a:pt x="84133" y="147114"/>
                  </a:lnTo>
                  <a:lnTo>
                    <a:pt x="76715" y="196830"/>
                  </a:lnTo>
                  <a:lnTo>
                    <a:pt x="76749" y="197746"/>
                  </a:lnTo>
                  <a:lnTo>
                    <a:pt x="40" y="197746"/>
                  </a:lnTo>
                  <a:lnTo>
                    <a:pt x="6112" y="144505"/>
                  </a:lnTo>
                  <a:lnTo>
                    <a:pt x="23361" y="97486"/>
                  </a:lnTo>
                  <a:lnTo>
                    <a:pt x="50117" y="57650"/>
                  </a:lnTo>
                  <a:lnTo>
                    <a:pt x="84747" y="26873"/>
                  </a:lnTo>
                  <a:lnTo>
                    <a:pt x="125622" y="7030"/>
                  </a:lnTo>
                  <a:lnTo>
                    <a:pt x="171110" y="0"/>
                  </a:lnTo>
                  <a:close/>
                </a:path>
              </a:pathLst>
            </a:custGeom>
            <a:ln w="1418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5" name="object 210">
              <a:extLst>
                <a:ext uri="{FF2B5EF4-FFF2-40B4-BE49-F238E27FC236}">
                  <a16:creationId xmlns:a16="http://schemas.microsoft.com/office/drawing/2014/main" id="{C4E05C11-0FB0-D4D8-3EDE-7BF4BF40566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10551" y="3915664"/>
              <a:ext cx="182879" cy="231648"/>
            </a:xfrm>
            <a:prstGeom prst="rect">
              <a:avLst/>
            </a:prstGeom>
          </p:spPr>
        </p:pic>
        <p:pic>
          <p:nvPicPr>
            <p:cNvPr id="366" name="object 211">
              <a:extLst>
                <a:ext uri="{FF2B5EF4-FFF2-40B4-BE49-F238E27FC236}">
                  <a16:creationId xmlns:a16="http://schemas.microsoft.com/office/drawing/2014/main" id="{FFBFD869-F3A2-8F55-1AF3-DA9347C9D12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57198" y="3934834"/>
              <a:ext cx="88825" cy="140953"/>
            </a:xfrm>
            <a:prstGeom prst="rect">
              <a:avLst/>
            </a:prstGeom>
          </p:spPr>
        </p:pic>
      </p:grpSp>
      <p:grpSp>
        <p:nvGrpSpPr>
          <p:cNvPr id="367" name="object 721">
            <a:extLst>
              <a:ext uri="{FF2B5EF4-FFF2-40B4-BE49-F238E27FC236}">
                <a16:creationId xmlns:a16="http://schemas.microsoft.com/office/drawing/2014/main" id="{77D1D907-54D3-C9BE-CAD4-78506524A510}"/>
              </a:ext>
            </a:extLst>
          </p:cNvPr>
          <p:cNvGrpSpPr/>
          <p:nvPr/>
        </p:nvGrpSpPr>
        <p:grpSpPr>
          <a:xfrm>
            <a:off x="393966" y="4193548"/>
            <a:ext cx="710333" cy="676354"/>
            <a:chOff x="10968735" y="1084072"/>
            <a:chExt cx="835660" cy="829310"/>
          </a:xfrm>
        </p:grpSpPr>
        <p:pic>
          <p:nvPicPr>
            <p:cNvPr id="368" name="object 722">
              <a:extLst>
                <a:ext uri="{FF2B5EF4-FFF2-40B4-BE49-F238E27FC236}">
                  <a16:creationId xmlns:a16="http://schemas.microsoft.com/office/drawing/2014/main" id="{A47E660C-0B43-65EB-F2C2-97C3EDFE32F9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68735" y="1084072"/>
              <a:ext cx="835151" cy="829055"/>
            </a:xfrm>
            <a:prstGeom prst="rect">
              <a:avLst/>
            </a:prstGeom>
          </p:spPr>
        </p:pic>
        <p:sp>
          <p:nvSpPr>
            <p:cNvPr id="369" name="object 723">
              <a:extLst>
                <a:ext uri="{FF2B5EF4-FFF2-40B4-BE49-F238E27FC236}">
                  <a16:creationId xmlns:a16="http://schemas.microsoft.com/office/drawing/2014/main" id="{ECB30DCB-C12C-15A3-C08E-B7E6B4BC690C}"/>
                </a:ext>
              </a:extLst>
            </p:cNvPr>
            <p:cNvSpPr/>
            <p:nvPr/>
          </p:nvSpPr>
          <p:spPr>
            <a:xfrm>
              <a:off x="11026174" y="1115903"/>
              <a:ext cx="720090" cy="715010"/>
            </a:xfrm>
            <a:custGeom>
              <a:avLst/>
              <a:gdLst/>
              <a:ahLst/>
              <a:cxnLst/>
              <a:rect l="l" t="t" r="r" b="b"/>
              <a:pathLst>
                <a:path w="720090" h="715010">
                  <a:moveTo>
                    <a:pt x="359801" y="0"/>
                  </a:moveTo>
                  <a:lnTo>
                    <a:pt x="310978" y="3262"/>
                  </a:lnTo>
                  <a:lnTo>
                    <a:pt x="264151" y="12765"/>
                  </a:lnTo>
                  <a:lnTo>
                    <a:pt x="219750" y="28084"/>
                  </a:lnTo>
                  <a:lnTo>
                    <a:pt x="178202" y="48792"/>
                  </a:lnTo>
                  <a:lnTo>
                    <a:pt x="139937" y="74464"/>
                  </a:lnTo>
                  <a:lnTo>
                    <a:pt x="105383" y="104674"/>
                  </a:lnTo>
                  <a:lnTo>
                    <a:pt x="74968" y="138995"/>
                  </a:lnTo>
                  <a:lnTo>
                    <a:pt x="49123" y="177003"/>
                  </a:lnTo>
                  <a:lnTo>
                    <a:pt x="28274" y="218270"/>
                  </a:lnTo>
                  <a:lnTo>
                    <a:pt x="12852" y="262373"/>
                  </a:lnTo>
                  <a:lnTo>
                    <a:pt x="3284" y="308884"/>
                  </a:lnTo>
                  <a:lnTo>
                    <a:pt x="0" y="357377"/>
                  </a:lnTo>
                  <a:lnTo>
                    <a:pt x="3284" y="405872"/>
                  </a:lnTo>
                  <a:lnTo>
                    <a:pt x="12852" y="452383"/>
                  </a:lnTo>
                  <a:lnTo>
                    <a:pt x="28274" y="496485"/>
                  </a:lnTo>
                  <a:lnTo>
                    <a:pt x="49123" y="537753"/>
                  </a:lnTo>
                  <a:lnTo>
                    <a:pt x="74968" y="575761"/>
                  </a:lnTo>
                  <a:lnTo>
                    <a:pt x="105383" y="610082"/>
                  </a:lnTo>
                  <a:lnTo>
                    <a:pt x="139937" y="640291"/>
                  </a:lnTo>
                  <a:lnTo>
                    <a:pt x="178202" y="665963"/>
                  </a:lnTo>
                  <a:lnTo>
                    <a:pt x="219750" y="686671"/>
                  </a:lnTo>
                  <a:lnTo>
                    <a:pt x="264151" y="701990"/>
                  </a:lnTo>
                  <a:lnTo>
                    <a:pt x="310978" y="711493"/>
                  </a:lnTo>
                  <a:lnTo>
                    <a:pt x="359801" y="714756"/>
                  </a:lnTo>
                  <a:lnTo>
                    <a:pt x="408624" y="711493"/>
                  </a:lnTo>
                  <a:lnTo>
                    <a:pt x="455450" y="701990"/>
                  </a:lnTo>
                  <a:lnTo>
                    <a:pt x="499852" y="686671"/>
                  </a:lnTo>
                  <a:lnTo>
                    <a:pt x="541399" y="665963"/>
                  </a:lnTo>
                  <a:lnTo>
                    <a:pt x="579665" y="640291"/>
                  </a:lnTo>
                  <a:lnTo>
                    <a:pt x="614219" y="610082"/>
                  </a:lnTo>
                  <a:lnTo>
                    <a:pt x="644633" y="575761"/>
                  </a:lnTo>
                  <a:lnTo>
                    <a:pt x="670479" y="537753"/>
                  </a:lnTo>
                  <a:lnTo>
                    <a:pt x="691327" y="496485"/>
                  </a:lnTo>
                  <a:lnTo>
                    <a:pt x="706749" y="452383"/>
                  </a:lnTo>
                  <a:lnTo>
                    <a:pt x="716317" y="405872"/>
                  </a:lnTo>
                  <a:lnTo>
                    <a:pt x="719602" y="357377"/>
                  </a:lnTo>
                  <a:lnTo>
                    <a:pt x="716317" y="308884"/>
                  </a:lnTo>
                  <a:lnTo>
                    <a:pt x="706749" y="262373"/>
                  </a:lnTo>
                  <a:lnTo>
                    <a:pt x="691327" y="218270"/>
                  </a:lnTo>
                  <a:lnTo>
                    <a:pt x="670479" y="177003"/>
                  </a:lnTo>
                  <a:lnTo>
                    <a:pt x="644633" y="138995"/>
                  </a:lnTo>
                  <a:lnTo>
                    <a:pt x="614219" y="104674"/>
                  </a:lnTo>
                  <a:lnTo>
                    <a:pt x="579665" y="74464"/>
                  </a:lnTo>
                  <a:lnTo>
                    <a:pt x="541399" y="48792"/>
                  </a:lnTo>
                  <a:lnTo>
                    <a:pt x="499852" y="28084"/>
                  </a:lnTo>
                  <a:lnTo>
                    <a:pt x="455450" y="12765"/>
                  </a:lnTo>
                  <a:lnTo>
                    <a:pt x="408624" y="3262"/>
                  </a:lnTo>
                  <a:lnTo>
                    <a:pt x="359801" y="0"/>
                  </a:lnTo>
                  <a:close/>
                </a:path>
              </a:pathLst>
            </a:custGeom>
            <a:solidFill>
              <a:srgbClr val="DCE6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724">
              <a:extLst>
                <a:ext uri="{FF2B5EF4-FFF2-40B4-BE49-F238E27FC236}">
                  <a16:creationId xmlns:a16="http://schemas.microsoft.com/office/drawing/2014/main" id="{77A9735E-6C41-EE8B-EF70-A32522E5E234}"/>
                </a:ext>
              </a:extLst>
            </p:cNvPr>
            <p:cNvSpPr/>
            <p:nvPr/>
          </p:nvSpPr>
          <p:spPr>
            <a:xfrm>
              <a:off x="11026174" y="1115903"/>
              <a:ext cx="720090" cy="715010"/>
            </a:xfrm>
            <a:custGeom>
              <a:avLst/>
              <a:gdLst/>
              <a:ahLst/>
              <a:cxnLst/>
              <a:rect l="l" t="t" r="r" b="b"/>
              <a:pathLst>
                <a:path w="720090" h="715010">
                  <a:moveTo>
                    <a:pt x="0" y="357377"/>
                  </a:moveTo>
                  <a:lnTo>
                    <a:pt x="3284" y="308883"/>
                  </a:lnTo>
                  <a:lnTo>
                    <a:pt x="12852" y="262372"/>
                  </a:lnTo>
                  <a:lnTo>
                    <a:pt x="28275" y="218270"/>
                  </a:lnTo>
                  <a:lnTo>
                    <a:pt x="49123" y="177002"/>
                  </a:lnTo>
                  <a:lnTo>
                    <a:pt x="74969" y="138994"/>
                  </a:lnTo>
                  <a:lnTo>
                    <a:pt x="105383" y="104673"/>
                  </a:lnTo>
                  <a:lnTo>
                    <a:pt x="139937" y="74464"/>
                  </a:lnTo>
                  <a:lnTo>
                    <a:pt x="178202" y="48792"/>
                  </a:lnTo>
                  <a:lnTo>
                    <a:pt x="219750" y="28084"/>
                  </a:lnTo>
                  <a:lnTo>
                    <a:pt x="264152" y="12765"/>
                  </a:lnTo>
                  <a:lnTo>
                    <a:pt x="310978" y="3262"/>
                  </a:lnTo>
                  <a:lnTo>
                    <a:pt x="359801" y="0"/>
                  </a:lnTo>
                  <a:lnTo>
                    <a:pt x="408624" y="3262"/>
                  </a:lnTo>
                  <a:lnTo>
                    <a:pt x="455451" y="12765"/>
                  </a:lnTo>
                  <a:lnTo>
                    <a:pt x="499852" y="28084"/>
                  </a:lnTo>
                  <a:lnTo>
                    <a:pt x="541400" y="48792"/>
                  </a:lnTo>
                  <a:lnTo>
                    <a:pt x="579665" y="74464"/>
                  </a:lnTo>
                  <a:lnTo>
                    <a:pt x="614219" y="104673"/>
                  </a:lnTo>
                  <a:lnTo>
                    <a:pt x="644634" y="138994"/>
                  </a:lnTo>
                  <a:lnTo>
                    <a:pt x="670479" y="177002"/>
                  </a:lnTo>
                  <a:lnTo>
                    <a:pt x="691328" y="218270"/>
                  </a:lnTo>
                  <a:lnTo>
                    <a:pt x="706750" y="262372"/>
                  </a:lnTo>
                  <a:lnTo>
                    <a:pt x="716318" y="308883"/>
                  </a:lnTo>
                  <a:lnTo>
                    <a:pt x="719603" y="357377"/>
                  </a:lnTo>
                  <a:lnTo>
                    <a:pt x="716318" y="405872"/>
                  </a:lnTo>
                  <a:lnTo>
                    <a:pt x="706750" y="452383"/>
                  </a:lnTo>
                  <a:lnTo>
                    <a:pt x="691328" y="496485"/>
                  </a:lnTo>
                  <a:lnTo>
                    <a:pt x="670479" y="537753"/>
                  </a:lnTo>
                  <a:lnTo>
                    <a:pt x="644634" y="575760"/>
                  </a:lnTo>
                  <a:lnTo>
                    <a:pt x="614219" y="610082"/>
                  </a:lnTo>
                  <a:lnTo>
                    <a:pt x="579665" y="640291"/>
                  </a:lnTo>
                  <a:lnTo>
                    <a:pt x="541400" y="665963"/>
                  </a:lnTo>
                  <a:lnTo>
                    <a:pt x="499852" y="686671"/>
                  </a:lnTo>
                  <a:lnTo>
                    <a:pt x="455451" y="701990"/>
                  </a:lnTo>
                  <a:lnTo>
                    <a:pt x="408624" y="711493"/>
                  </a:lnTo>
                  <a:lnTo>
                    <a:pt x="359801" y="714755"/>
                  </a:lnTo>
                  <a:lnTo>
                    <a:pt x="310978" y="711493"/>
                  </a:lnTo>
                  <a:lnTo>
                    <a:pt x="264152" y="701990"/>
                  </a:lnTo>
                  <a:lnTo>
                    <a:pt x="219750" y="686671"/>
                  </a:lnTo>
                  <a:lnTo>
                    <a:pt x="178202" y="665963"/>
                  </a:lnTo>
                  <a:lnTo>
                    <a:pt x="139937" y="640291"/>
                  </a:lnTo>
                  <a:lnTo>
                    <a:pt x="105383" y="610082"/>
                  </a:lnTo>
                  <a:lnTo>
                    <a:pt x="74969" y="575760"/>
                  </a:lnTo>
                  <a:lnTo>
                    <a:pt x="49123" y="537753"/>
                  </a:lnTo>
                  <a:lnTo>
                    <a:pt x="28275" y="496485"/>
                  </a:lnTo>
                  <a:lnTo>
                    <a:pt x="12852" y="452383"/>
                  </a:lnTo>
                  <a:lnTo>
                    <a:pt x="3284" y="405872"/>
                  </a:lnTo>
                  <a:lnTo>
                    <a:pt x="0" y="357377"/>
                  </a:lnTo>
                  <a:close/>
                </a:path>
              </a:pathLst>
            </a:custGeom>
            <a:ln w="21272">
              <a:solidFill>
                <a:srgbClr val="2540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1" name="object 725">
              <a:extLst>
                <a:ext uri="{FF2B5EF4-FFF2-40B4-BE49-F238E27FC236}">
                  <a16:creationId xmlns:a16="http://schemas.microsoft.com/office/drawing/2014/main" id="{C708AFB5-F190-7124-B6F6-CCAA13923959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83975" y="1248664"/>
              <a:ext cx="496824" cy="490728"/>
            </a:xfrm>
            <a:prstGeom prst="rect">
              <a:avLst/>
            </a:prstGeom>
          </p:spPr>
        </p:pic>
        <p:sp>
          <p:nvSpPr>
            <p:cNvPr id="372" name="object 726">
              <a:extLst>
                <a:ext uri="{FF2B5EF4-FFF2-40B4-BE49-F238E27FC236}">
                  <a16:creationId xmlns:a16="http://schemas.microsoft.com/office/drawing/2014/main" id="{A808BE71-2D57-64B3-4997-F6A3315306EA}"/>
                </a:ext>
              </a:extLst>
            </p:cNvPr>
            <p:cNvSpPr/>
            <p:nvPr/>
          </p:nvSpPr>
          <p:spPr>
            <a:xfrm>
              <a:off x="11036477" y="1274338"/>
              <a:ext cx="392430" cy="387985"/>
            </a:xfrm>
            <a:custGeom>
              <a:avLst/>
              <a:gdLst/>
              <a:ahLst/>
              <a:cxnLst/>
              <a:rect l="l" t="t" r="r" b="b"/>
              <a:pathLst>
                <a:path w="392429" h="387985">
                  <a:moveTo>
                    <a:pt x="254119" y="318494"/>
                  </a:moveTo>
                  <a:lnTo>
                    <a:pt x="136206" y="318494"/>
                  </a:lnTo>
                  <a:lnTo>
                    <a:pt x="140246" y="320659"/>
                  </a:lnTo>
                  <a:lnTo>
                    <a:pt x="152043" y="324274"/>
                  </a:lnTo>
                  <a:lnTo>
                    <a:pt x="161069" y="370902"/>
                  </a:lnTo>
                  <a:lnTo>
                    <a:pt x="161069" y="381774"/>
                  </a:lnTo>
                  <a:lnTo>
                    <a:pt x="166973" y="387602"/>
                  </a:lnTo>
                  <a:lnTo>
                    <a:pt x="225414" y="387602"/>
                  </a:lnTo>
                  <a:lnTo>
                    <a:pt x="230101" y="384323"/>
                  </a:lnTo>
                  <a:lnTo>
                    <a:pt x="232065" y="379742"/>
                  </a:lnTo>
                  <a:lnTo>
                    <a:pt x="232154" y="379402"/>
                  </a:lnTo>
                  <a:lnTo>
                    <a:pt x="232286" y="379402"/>
                  </a:lnTo>
                  <a:lnTo>
                    <a:pt x="243251" y="322751"/>
                  </a:lnTo>
                  <a:lnTo>
                    <a:pt x="250078" y="320659"/>
                  </a:lnTo>
                  <a:lnTo>
                    <a:pt x="254119" y="318494"/>
                  </a:lnTo>
                  <a:close/>
                </a:path>
                <a:path w="392429" h="387985">
                  <a:moveTo>
                    <a:pt x="352724" y="300926"/>
                  </a:moveTo>
                  <a:lnTo>
                    <a:pt x="41334" y="300926"/>
                  </a:lnTo>
                  <a:lnTo>
                    <a:pt x="39338" y="305716"/>
                  </a:lnTo>
                  <a:lnTo>
                    <a:pt x="39347" y="309048"/>
                  </a:lnTo>
                  <a:lnTo>
                    <a:pt x="40643" y="312375"/>
                  </a:lnTo>
                  <a:lnTo>
                    <a:pt x="78204" y="349255"/>
                  </a:lnTo>
                  <a:lnTo>
                    <a:pt x="81582" y="350517"/>
                  </a:lnTo>
                  <a:lnTo>
                    <a:pt x="84935" y="350517"/>
                  </a:lnTo>
                  <a:lnTo>
                    <a:pt x="91108" y="347974"/>
                  </a:lnTo>
                  <a:lnTo>
                    <a:pt x="92476" y="347974"/>
                  </a:lnTo>
                  <a:lnTo>
                    <a:pt x="136206" y="318494"/>
                  </a:lnTo>
                  <a:lnTo>
                    <a:pt x="254119" y="318494"/>
                  </a:lnTo>
                  <a:lnTo>
                    <a:pt x="256667" y="317129"/>
                  </a:lnTo>
                  <a:lnTo>
                    <a:pt x="348109" y="317129"/>
                  </a:lnTo>
                  <a:lnTo>
                    <a:pt x="353320" y="311928"/>
                  </a:lnTo>
                  <a:lnTo>
                    <a:pt x="354589" y="308589"/>
                  </a:lnTo>
                  <a:lnTo>
                    <a:pt x="354571" y="305258"/>
                  </a:lnTo>
                  <a:lnTo>
                    <a:pt x="352724" y="300926"/>
                  </a:lnTo>
                  <a:close/>
                </a:path>
                <a:path w="392429" h="387985">
                  <a:moveTo>
                    <a:pt x="316716" y="348458"/>
                  </a:moveTo>
                  <a:lnTo>
                    <a:pt x="304463" y="348458"/>
                  </a:lnTo>
                  <a:lnTo>
                    <a:pt x="309578" y="350517"/>
                  </a:lnTo>
                  <a:lnTo>
                    <a:pt x="312382" y="350517"/>
                  </a:lnTo>
                  <a:lnTo>
                    <a:pt x="316066" y="349107"/>
                  </a:lnTo>
                  <a:lnTo>
                    <a:pt x="316716" y="348458"/>
                  </a:lnTo>
                  <a:close/>
                </a:path>
                <a:path w="392429" h="387985">
                  <a:moveTo>
                    <a:pt x="92476" y="347974"/>
                  </a:moveTo>
                  <a:lnTo>
                    <a:pt x="91108" y="347974"/>
                  </a:lnTo>
                  <a:lnTo>
                    <a:pt x="89935" y="349688"/>
                  </a:lnTo>
                  <a:lnTo>
                    <a:pt x="92476" y="347974"/>
                  </a:lnTo>
                  <a:close/>
                </a:path>
                <a:path w="392429" h="387985">
                  <a:moveTo>
                    <a:pt x="348109" y="317129"/>
                  </a:moveTo>
                  <a:lnTo>
                    <a:pt x="256667" y="317129"/>
                  </a:lnTo>
                  <a:lnTo>
                    <a:pt x="297323" y="344063"/>
                  </a:lnTo>
                  <a:lnTo>
                    <a:pt x="299976" y="346654"/>
                  </a:lnTo>
                  <a:lnTo>
                    <a:pt x="303229" y="347974"/>
                  </a:lnTo>
                  <a:lnTo>
                    <a:pt x="304939" y="349107"/>
                  </a:lnTo>
                  <a:lnTo>
                    <a:pt x="304463" y="348458"/>
                  </a:lnTo>
                  <a:lnTo>
                    <a:pt x="316716" y="348458"/>
                  </a:lnTo>
                  <a:lnTo>
                    <a:pt x="348109" y="317129"/>
                  </a:lnTo>
                  <a:close/>
                </a:path>
                <a:path w="392429" h="387985">
                  <a:moveTo>
                    <a:pt x="39066" y="86596"/>
                  </a:moveTo>
                  <a:lnTo>
                    <a:pt x="69330" y="130576"/>
                  </a:lnTo>
                  <a:lnTo>
                    <a:pt x="65167" y="138148"/>
                  </a:lnTo>
                  <a:lnTo>
                    <a:pt x="61817" y="148797"/>
                  </a:lnTo>
                  <a:lnTo>
                    <a:pt x="16918" y="157264"/>
                  </a:lnTo>
                  <a:lnTo>
                    <a:pt x="5904" y="157264"/>
                  </a:lnTo>
                  <a:lnTo>
                    <a:pt x="0" y="163090"/>
                  </a:lnTo>
                  <a:lnTo>
                    <a:pt x="0" y="220775"/>
                  </a:lnTo>
                  <a:lnTo>
                    <a:pt x="3321" y="225400"/>
                  </a:lnTo>
                  <a:lnTo>
                    <a:pt x="8331" y="227492"/>
                  </a:lnTo>
                  <a:lnTo>
                    <a:pt x="7962" y="227492"/>
                  </a:lnTo>
                  <a:lnTo>
                    <a:pt x="62697" y="237813"/>
                  </a:lnTo>
                  <a:lnTo>
                    <a:pt x="62419" y="237813"/>
                  </a:lnTo>
                  <a:lnTo>
                    <a:pt x="65167" y="246553"/>
                  </a:lnTo>
                  <a:lnTo>
                    <a:pt x="70973" y="257114"/>
                  </a:lnTo>
                  <a:lnTo>
                    <a:pt x="45808" y="293890"/>
                  </a:lnTo>
                  <a:lnTo>
                    <a:pt x="43176" y="296503"/>
                  </a:lnTo>
                  <a:lnTo>
                    <a:pt x="41861" y="299660"/>
                  </a:lnTo>
                  <a:lnTo>
                    <a:pt x="40704" y="301350"/>
                  </a:lnTo>
                  <a:lnTo>
                    <a:pt x="41334" y="300926"/>
                  </a:lnTo>
                  <a:lnTo>
                    <a:pt x="352724" y="300926"/>
                  </a:lnTo>
                  <a:lnTo>
                    <a:pt x="351986" y="299195"/>
                  </a:lnTo>
                  <a:lnTo>
                    <a:pt x="352923" y="299195"/>
                  </a:lnTo>
                  <a:lnTo>
                    <a:pt x="327007" y="261976"/>
                  </a:lnTo>
                  <a:lnTo>
                    <a:pt x="195162" y="261976"/>
                  </a:lnTo>
                  <a:lnTo>
                    <a:pt x="167704" y="256505"/>
                  </a:lnTo>
                  <a:lnTo>
                    <a:pt x="145282" y="241583"/>
                  </a:lnTo>
                  <a:lnTo>
                    <a:pt x="130164" y="219451"/>
                  </a:lnTo>
                  <a:lnTo>
                    <a:pt x="124621" y="192350"/>
                  </a:lnTo>
                  <a:lnTo>
                    <a:pt x="130139" y="165373"/>
                  </a:lnTo>
                  <a:lnTo>
                    <a:pt x="131639" y="163090"/>
                  </a:lnTo>
                  <a:lnTo>
                    <a:pt x="145282" y="143117"/>
                  </a:lnTo>
                  <a:lnTo>
                    <a:pt x="167704" y="128196"/>
                  </a:lnTo>
                  <a:lnTo>
                    <a:pt x="195162" y="122725"/>
                  </a:lnTo>
                  <a:lnTo>
                    <a:pt x="327683" y="122725"/>
                  </a:lnTo>
                  <a:lnTo>
                    <a:pt x="347435" y="95987"/>
                  </a:lnTo>
                  <a:lnTo>
                    <a:pt x="350161" y="93470"/>
                  </a:lnTo>
                  <a:lnTo>
                    <a:pt x="351590" y="90363"/>
                  </a:lnTo>
                  <a:lnTo>
                    <a:pt x="352511" y="89117"/>
                  </a:lnTo>
                  <a:lnTo>
                    <a:pt x="352163" y="89117"/>
                  </a:lnTo>
                  <a:lnTo>
                    <a:pt x="352788" y="87758"/>
                  </a:lnTo>
                  <a:lnTo>
                    <a:pt x="40800" y="87758"/>
                  </a:lnTo>
                  <a:lnTo>
                    <a:pt x="39066" y="86596"/>
                  </a:lnTo>
                  <a:close/>
                </a:path>
                <a:path w="392429" h="387985">
                  <a:moveTo>
                    <a:pt x="352923" y="299195"/>
                  </a:moveTo>
                  <a:lnTo>
                    <a:pt x="351986" y="299195"/>
                  </a:lnTo>
                  <a:lnTo>
                    <a:pt x="353725" y="300347"/>
                  </a:lnTo>
                  <a:lnTo>
                    <a:pt x="352923" y="299195"/>
                  </a:lnTo>
                  <a:close/>
                </a:path>
                <a:path w="392429" h="387985">
                  <a:moveTo>
                    <a:pt x="327683" y="122725"/>
                  </a:moveTo>
                  <a:lnTo>
                    <a:pt x="195162" y="122725"/>
                  </a:lnTo>
                  <a:lnTo>
                    <a:pt x="222619" y="128196"/>
                  </a:lnTo>
                  <a:lnTo>
                    <a:pt x="245042" y="143117"/>
                  </a:lnTo>
                  <a:lnTo>
                    <a:pt x="258685" y="163090"/>
                  </a:lnTo>
                  <a:lnTo>
                    <a:pt x="260184" y="165373"/>
                  </a:lnTo>
                  <a:lnTo>
                    <a:pt x="265703" y="192350"/>
                  </a:lnTo>
                  <a:lnTo>
                    <a:pt x="260159" y="219451"/>
                  </a:lnTo>
                  <a:lnTo>
                    <a:pt x="245042" y="241583"/>
                  </a:lnTo>
                  <a:lnTo>
                    <a:pt x="222619" y="256505"/>
                  </a:lnTo>
                  <a:lnTo>
                    <a:pt x="195162" y="261976"/>
                  </a:lnTo>
                  <a:lnTo>
                    <a:pt x="327007" y="261976"/>
                  </a:lnTo>
                  <a:lnTo>
                    <a:pt x="321235" y="253686"/>
                  </a:lnTo>
                  <a:lnTo>
                    <a:pt x="325156" y="246553"/>
                  </a:lnTo>
                  <a:lnTo>
                    <a:pt x="327905" y="237813"/>
                  </a:lnTo>
                  <a:lnTo>
                    <a:pt x="375264" y="228884"/>
                  </a:lnTo>
                  <a:lnTo>
                    <a:pt x="386279" y="228884"/>
                  </a:lnTo>
                  <a:lnTo>
                    <a:pt x="392183" y="223056"/>
                  </a:lnTo>
                  <a:lnTo>
                    <a:pt x="392183" y="165373"/>
                  </a:lnTo>
                  <a:lnTo>
                    <a:pt x="388862" y="160746"/>
                  </a:lnTo>
                  <a:lnTo>
                    <a:pt x="384129" y="158770"/>
                  </a:lnTo>
                  <a:lnTo>
                    <a:pt x="384833" y="158770"/>
                  </a:lnTo>
                  <a:lnTo>
                    <a:pt x="328289" y="148108"/>
                  </a:lnTo>
                  <a:lnTo>
                    <a:pt x="325156" y="138148"/>
                  </a:lnTo>
                  <a:lnTo>
                    <a:pt x="321373" y="131267"/>
                  </a:lnTo>
                  <a:lnTo>
                    <a:pt x="327683" y="122725"/>
                  </a:lnTo>
                  <a:close/>
                </a:path>
                <a:path w="392429" h="387985">
                  <a:moveTo>
                    <a:pt x="352808" y="88714"/>
                  </a:moveTo>
                  <a:lnTo>
                    <a:pt x="352163" y="89117"/>
                  </a:lnTo>
                  <a:lnTo>
                    <a:pt x="352511" y="89117"/>
                  </a:lnTo>
                  <a:lnTo>
                    <a:pt x="352808" y="88714"/>
                  </a:lnTo>
                  <a:close/>
                </a:path>
                <a:path w="392429" h="387985">
                  <a:moveTo>
                    <a:pt x="83748" y="36771"/>
                  </a:moveTo>
                  <a:lnTo>
                    <a:pt x="80373" y="36771"/>
                  </a:lnTo>
                  <a:lnTo>
                    <a:pt x="76762" y="38130"/>
                  </a:lnTo>
                  <a:lnTo>
                    <a:pt x="76908" y="38130"/>
                  </a:lnTo>
                  <a:lnTo>
                    <a:pt x="39536" y="75017"/>
                  </a:lnTo>
                  <a:lnTo>
                    <a:pt x="38249" y="78348"/>
                  </a:lnTo>
                  <a:lnTo>
                    <a:pt x="38249" y="81680"/>
                  </a:lnTo>
                  <a:lnTo>
                    <a:pt x="40800" y="87758"/>
                  </a:lnTo>
                  <a:lnTo>
                    <a:pt x="352788" y="87758"/>
                  </a:lnTo>
                  <a:lnTo>
                    <a:pt x="354332" y="84399"/>
                  </a:lnTo>
                  <a:lnTo>
                    <a:pt x="354445" y="81070"/>
                  </a:lnTo>
                  <a:lnTo>
                    <a:pt x="353272" y="77698"/>
                  </a:lnTo>
                  <a:lnTo>
                    <a:pt x="344308" y="68239"/>
                  </a:lnTo>
                  <a:lnTo>
                    <a:pt x="257912" y="68239"/>
                  </a:lnTo>
                  <a:lnTo>
                    <a:pt x="257540" y="68040"/>
                  </a:lnTo>
                  <a:lnTo>
                    <a:pt x="132783" y="68040"/>
                  </a:lnTo>
                  <a:lnTo>
                    <a:pt x="95712" y="43187"/>
                  </a:lnTo>
                  <a:lnTo>
                    <a:pt x="93073" y="40584"/>
                  </a:lnTo>
                  <a:lnTo>
                    <a:pt x="89880" y="39277"/>
                  </a:lnTo>
                  <a:lnTo>
                    <a:pt x="89099" y="38754"/>
                  </a:lnTo>
                  <a:lnTo>
                    <a:pt x="88597" y="38754"/>
                  </a:lnTo>
                  <a:lnTo>
                    <a:pt x="83748" y="36771"/>
                  </a:lnTo>
                  <a:close/>
                </a:path>
                <a:path w="392429" h="387985">
                  <a:moveTo>
                    <a:pt x="305301" y="38754"/>
                  </a:moveTo>
                  <a:lnTo>
                    <a:pt x="304378" y="39277"/>
                  </a:lnTo>
                  <a:lnTo>
                    <a:pt x="257912" y="68239"/>
                  </a:lnTo>
                  <a:lnTo>
                    <a:pt x="344308" y="68239"/>
                  </a:lnTo>
                  <a:lnTo>
                    <a:pt x="317858" y="40328"/>
                  </a:lnTo>
                  <a:lnTo>
                    <a:pt x="304138" y="40328"/>
                  </a:lnTo>
                  <a:lnTo>
                    <a:pt x="305301" y="38754"/>
                  </a:lnTo>
                  <a:close/>
                </a:path>
                <a:path w="392429" h="387985">
                  <a:moveTo>
                    <a:pt x="227107" y="0"/>
                  </a:moveTo>
                  <a:lnTo>
                    <a:pt x="168666" y="0"/>
                  </a:lnTo>
                  <a:lnTo>
                    <a:pt x="163979" y="3279"/>
                  </a:lnTo>
                  <a:lnTo>
                    <a:pt x="161978" y="7950"/>
                  </a:lnTo>
                  <a:lnTo>
                    <a:pt x="161926" y="8200"/>
                  </a:lnTo>
                  <a:lnTo>
                    <a:pt x="161794" y="8200"/>
                  </a:lnTo>
                  <a:lnTo>
                    <a:pt x="151663" y="60543"/>
                  </a:lnTo>
                  <a:lnTo>
                    <a:pt x="140246" y="64041"/>
                  </a:lnTo>
                  <a:lnTo>
                    <a:pt x="132783" y="68040"/>
                  </a:lnTo>
                  <a:lnTo>
                    <a:pt x="257540" y="68040"/>
                  </a:lnTo>
                  <a:lnTo>
                    <a:pt x="250078" y="64041"/>
                  </a:lnTo>
                  <a:lnTo>
                    <a:pt x="241677" y="61468"/>
                  </a:lnTo>
                  <a:lnTo>
                    <a:pt x="233013" y="16700"/>
                  </a:lnTo>
                  <a:lnTo>
                    <a:pt x="233013" y="8200"/>
                  </a:lnTo>
                  <a:lnTo>
                    <a:pt x="161926" y="8200"/>
                  </a:lnTo>
                  <a:lnTo>
                    <a:pt x="161877" y="7950"/>
                  </a:lnTo>
                  <a:lnTo>
                    <a:pt x="233013" y="7950"/>
                  </a:lnTo>
                  <a:lnTo>
                    <a:pt x="233013" y="5828"/>
                  </a:lnTo>
                  <a:lnTo>
                    <a:pt x="227107" y="0"/>
                  </a:lnTo>
                  <a:close/>
                </a:path>
                <a:path w="392429" h="387985">
                  <a:moveTo>
                    <a:pt x="313760" y="38130"/>
                  </a:moveTo>
                  <a:lnTo>
                    <a:pt x="310069" y="38130"/>
                  </a:lnTo>
                  <a:lnTo>
                    <a:pt x="304138" y="40328"/>
                  </a:lnTo>
                  <a:lnTo>
                    <a:pt x="317858" y="40328"/>
                  </a:lnTo>
                  <a:lnTo>
                    <a:pt x="317080" y="39508"/>
                  </a:lnTo>
                  <a:lnTo>
                    <a:pt x="313760" y="38130"/>
                  </a:lnTo>
                  <a:close/>
                </a:path>
                <a:path w="392429" h="387985">
                  <a:moveTo>
                    <a:pt x="88169" y="38130"/>
                  </a:moveTo>
                  <a:lnTo>
                    <a:pt x="88597" y="38754"/>
                  </a:lnTo>
                  <a:lnTo>
                    <a:pt x="89099" y="38754"/>
                  </a:lnTo>
                  <a:lnTo>
                    <a:pt x="88169" y="3813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3" name="object 727">
              <a:extLst>
                <a:ext uri="{FF2B5EF4-FFF2-40B4-BE49-F238E27FC236}">
                  <a16:creationId xmlns:a16="http://schemas.microsoft.com/office/drawing/2014/main" id="{222626CE-83D1-5597-8F69-10BFB80B08F4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55780" y="1391744"/>
              <a:ext cx="151717" cy="149887"/>
            </a:xfrm>
            <a:prstGeom prst="rect">
              <a:avLst/>
            </a:prstGeom>
          </p:spPr>
        </p:pic>
        <p:sp>
          <p:nvSpPr>
            <p:cNvPr id="374" name="object 728">
              <a:extLst>
                <a:ext uri="{FF2B5EF4-FFF2-40B4-BE49-F238E27FC236}">
                  <a16:creationId xmlns:a16="http://schemas.microsoft.com/office/drawing/2014/main" id="{3843F973-4B55-7AE2-C161-810FB2E2CBEA}"/>
                </a:ext>
              </a:extLst>
            </p:cNvPr>
            <p:cNvSpPr/>
            <p:nvPr/>
          </p:nvSpPr>
          <p:spPr>
            <a:xfrm>
              <a:off x="11036477" y="1274338"/>
              <a:ext cx="392430" cy="387985"/>
            </a:xfrm>
            <a:custGeom>
              <a:avLst/>
              <a:gdLst/>
              <a:ahLst/>
              <a:cxnLst/>
              <a:rect l="l" t="t" r="r" b="b"/>
              <a:pathLst>
                <a:path w="392429" h="387985">
                  <a:moveTo>
                    <a:pt x="174128" y="0"/>
                  </a:moveTo>
                  <a:lnTo>
                    <a:pt x="219825" y="0"/>
                  </a:lnTo>
                  <a:lnTo>
                    <a:pt x="227108" y="0"/>
                  </a:lnTo>
                  <a:lnTo>
                    <a:pt x="233012" y="5827"/>
                  </a:lnTo>
                  <a:lnTo>
                    <a:pt x="233012" y="13016"/>
                  </a:lnTo>
                  <a:lnTo>
                    <a:pt x="233012" y="16699"/>
                  </a:lnTo>
                  <a:lnTo>
                    <a:pt x="241677" y="61467"/>
                  </a:lnTo>
                  <a:lnTo>
                    <a:pt x="250077" y="64041"/>
                  </a:lnTo>
                  <a:lnTo>
                    <a:pt x="257912" y="68238"/>
                  </a:lnTo>
                  <a:lnTo>
                    <a:pt x="305373" y="38657"/>
                  </a:lnTo>
                  <a:lnTo>
                    <a:pt x="304138" y="40328"/>
                  </a:lnTo>
                  <a:lnTo>
                    <a:pt x="310378" y="38015"/>
                  </a:lnTo>
                  <a:lnTo>
                    <a:pt x="313751" y="38126"/>
                  </a:lnTo>
                  <a:lnTo>
                    <a:pt x="317081" y="39507"/>
                  </a:lnTo>
                  <a:lnTo>
                    <a:pt x="319568" y="42132"/>
                  </a:lnTo>
                  <a:lnTo>
                    <a:pt x="350783" y="75073"/>
                  </a:lnTo>
                  <a:lnTo>
                    <a:pt x="353271" y="77697"/>
                  </a:lnTo>
                  <a:lnTo>
                    <a:pt x="354445" y="81069"/>
                  </a:lnTo>
                  <a:lnTo>
                    <a:pt x="354333" y="84399"/>
                  </a:lnTo>
                  <a:lnTo>
                    <a:pt x="352163" y="89116"/>
                  </a:lnTo>
                  <a:lnTo>
                    <a:pt x="352808" y="88714"/>
                  </a:lnTo>
                  <a:lnTo>
                    <a:pt x="351590" y="90362"/>
                  </a:lnTo>
                  <a:lnTo>
                    <a:pt x="350161" y="93470"/>
                  </a:lnTo>
                  <a:lnTo>
                    <a:pt x="347434" y="95987"/>
                  </a:lnTo>
                  <a:lnTo>
                    <a:pt x="321373" y="131266"/>
                  </a:lnTo>
                  <a:lnTo>
                    <a:pt x="325157" y="138147"/>
                  </a:lnTo>
                  <a:lnTo>
                    <a:pt x="328289" y="148107"/>
                  </a:lnTo>
                  <a:lnTo>
                    <a:pt x="384220" y="158654"/>
                  </a:lnTo>
                  <a:lnTo>
                    <a:pt x="383875" y="158719"/>
                  </a:lnTo>
                  <a:lnTo>
                    <a:pt x="384128" y="158770"/>
                  </a:lnTo>
                  <a:lnTo>
                    <a:pt x="388861" y="160746"/>
                  </a:lnTo>
                  <a:lnTo>
                    <a:pt x="392183" y="165372"/>
                  </a:lnTo>
                  <a:lnTo>
                    <a:pt x="392183" y="170763"/>
                  </a:lnTo>
                  <a:lnTo>
                    <a:pt x="392183" y="215867"/>
                  </a:lnTo>
                  <a:lnTo>
                    <a:pt x="392183" y="223055"/>
                  </a:lnTo>
                  <a:lnTo>
                    <a:pt x="386278" y="228883"/>
                  </a:lnTo>
                  <a:lnTo>
                    <a:pt x="378995" y="228883"/>
                  </a:lnTo>
                  <a:lnTo>
                    <a:pt x="375264" y="228883"/>
                  </a:lnTo>
                  <a:lnTo>
                    <a:pt x="327905" y="237813"/>
                  </a:lnTo>
                  <a:lnTo>
                    <a:pt x="325157" y="246553"/>
                  </a:lnTo>
                  <a:lnTo>
                    <a:pt x="321234" y="253686"/>
                  </a:lnTo>
                  <a:lnTo>
                    <a:pt x="353725" y="300347"/>
                  </a:lnTo>
                  <a:lnTo>
                    <a:pt x="351986" y="299194"/>
                  </a:lnTo>
                  <a:lnTo>
                    <a:pt x="354570" y="305258"/>
                  </a:lnTo>
                  <a:lnTo>
                    <a:pt x="354589" y="308589"/>
                  </a:lnTo>
                  <a:lnTo>
                    <a:pt x="353320" y="311928"/>
                  </a:lnTo>
                  <a:lnTo>
                    <a:pt x="350760" y="314483"/>
                  </a:lnTo>
                  <a:lnTo>
                    <a:pt x="318626" y="346551"/>
                  </a:lnTo>
                  <a:lnTo>
                    <a:pt x="316065" y="349107"/>
                  </a:lnTo>
                  <a:lnTo>
                    <a:pt x="312697" y="350396"/>
                  </a:lnTo>
                  <a:lnTo>
                    <a:pt x="309322" y="350414"/>
                  </a:lnTo>
                  <a:lnTo>
                    <a:pt x="304463" y="348458"/>
                  </a:lnTo>
                  <a:lnTo>
                    <a:pt x="304894" y="349078"/>
                  </a:lnTo>
                  <a:lnTo>
                    <a:pt x="303178" y="347941"/>
                  </a:lnTo>
                  <a:lnTo>
                    <a:pt x="299976" y="346653"/>
                  </a:lnTo>
                  <a:lnTo>
                    <a:pt x="297323" y="344062"/>
                  </a:lnTo>
                  <a:lnTo>
                    <a:pt x="256666" y="317128"/>
                  </a:lnTo>
                  <a:lnTo>
                    <a:pt x="250077" y="320658"/>
                  </a:lnTo>
                  <a:lnTo>
                    <a:pt x="243251" y="322750"/>
                  </a:lnTo>
                  <a:lnTo>
                    <a:pt x="232220" y="379742"/>
                  </a:lnTo>
                  <a:lnTo>
                    <a:pt x="232154" y="379401"/>
                  </a:lnTo>
                  <a:lnTo>
                    <a:pt x="232103" y="379651"/>
                  </a:lnTo>
                  <a:lnTo>
                    <a:pt x="230101" y="384323"/>
                  </a:lnTo>
                  <a:lnTo>
                    <a:pt x="225414" y="387601"/>
                  </a:lnTo>
                  <a:lnTo>
                    <a:pt x="219952" y="387601"/>
                  </a:lnTo>
                  <a:lnTo>
                    <a:pt x="174256" y="387601"/>
                  </a:lnTo>
                  <a:lnTo>
                    <a:pt x="166972" y="387601"/>
                  </a:lnTo>
                  <a:lnTo>
                    <a:pt x="161068" y="381773"/>
                  </a:lnTo>
                  <a:lnTo>
                    <a:pt x="161068" y="374585"/>
                  </a:lnTo>
                  <a:lnTo>
                    <a:pt x="161068" y="370902"/>
                  </a:lnTo>
                  <a:lnTo>
                    <a:pt x="152043" y="324273"/>
                  </a:lnTo>
                  <a:lnTo>
                    <a:pt x="140246" y="320658"/>
                  </a:lnTo>
                  <a:lnTo>
                    <a:pt x="136205" y="318494"/>
                  </a:lnTo>
                  <a:lnTo>
                    <a:pt x="89935" y="349688"/>
                  </a:lnTo>
                  <a:lnTo>
                    <a:pt x="91108" y="347974"/>
                  </a:lnTo>
                  <a:lnTo>
                    <a:pt x="84956" y="350508"/>
                  </a:lnTo>
                  <a:lnTo>
                    <a:pt x="81581" y="350516"/>
                  </a:lnTo>
                  <a:lnTo>
                    <a:pt x="78203" y="349254"/>
                  </a:lnTo>
                  <a:lnTo>
                    <a:pt x="75621" y="346719"/>
                  </a:lnTo>
                  <a:lnTo>
                    <a:pt x="43225" y="314910"/>
                  </a:lnTo>
                  <a:lnTo>
                    <a:pt x="40643" y="312375"/>
                  </a:lnTo>
                  <a:lnTo>
                    <a:pt x="39347" y="309047"/>
                  </a:lnTo>
                  <a:lnTo>
                    <a:pt x="39338" y="305716"/>
                  </a:lnTo>
                  <a:lnTo>
                    <a:pt x="41334" y="300925"/>
                  </a:lnTo>
                  <a:lnTo>
                    <a:pt x="40704" y="301349"/>
                  </a:lnTo>
                  <a:lnTo>
                    <a:pt x="41861" y="299659"/>
                  </a:lnTo>
                  <a:lnTo>
                    <a:pt x="43176" y="296502"/>
                  </a:lnTo>
                  <a:lnTo>
                    <a:pt x="45809" y="293890"/>
                  </a:lnTo>
                  <a:lnTo>
                    <a:pt x="70974" y="257113"/>
                  </a:lnTo>
                  <a:lnTo>
                    <a:pt x="65167" y="246553"/>
                  </a:lnTo>
                  <a:lnTo>
                    <a:pt x="62400" y="237757"/>
                  </a:lnTo>
                  <a:lnTo>
                    <a:pt x="7962" y="227492"/>
                  </a:lnTo>
                  <a:lnTo>
                    <a:pt x="8308" y="227426"/>
                  </a:lnTo>
                  <a:lnTo>
                    <a:pt x="8054" y="227376"/>
                  </a:lnTo>
                  <a:lnTo>
                    <a:pt x="3321" y="225400"/>
                  </a:lnTo>
                  <a:lnTo>
                    <a:pt x="0" y="220774"/>
                  </a:lnTo>
                  <a:lnTo>
                    <a:pt x="0" y="215382"/>
                  </a:lnTo>
                  <a:lnTo>
                    <a:pt x="0" y="170279"/>
                  </a:lnTo>
                  <a:lnTo>
                    <a:pt x="0" y="163090"/>
                  </a:lnTo>
                  <a:lnTo>
                    <a:pt x="5904" y="157263"/>
                  </a:lnTo>
                  <a:lnTo>
                    <a:pt x="13187" y="157263"/>
                  </a:lnTo>
                  <a:lnTo>
                    <a:pt x="16919" y="157263"/>
                  </a:lnTo>
                  <a:lnTo>
                    <a:pt x="61817" y="148796"/>
                  </a:lnTo>
                  <a:lnTo>
                    <a:pt x="65167" y="138147"/>
                  </a:lnTo>
                  <a:lnTo>
                    <a:pt x="69330" y="130575"/>
                  </a:lnTo>
                  <a:lnTo>
                    <a:pt x="39066" y="86596"/>
                  </a:lnTo>
                  <a:lnTo>
                    <a:pt x="40799" y="87757"/>
                  </a:lnTo>
                  <a:lnTo>
                    <a:pt x="38249" y="81679"/>
                  </a:lnTo>
                  <a:lnTo>
                    <a:pt x="38249" y="78348"/>
                  </a:lnTo>
                  <a:lnTo>
                    <a:pt x="39536" y="75017"/>
                  </a:lnTo>
                  <a:lnTo>
                    <a:pt x="42111" y="72476"/>
                  </a:lnTo>
                  <a:lnTo>
                    <a:pt x="74423" y="40583"/>
                  </a:lnTo>
                  <a:lnTo>
                    <a:pt x="76998" y="38041"/>
                  </a:lnTo>
                  <a:lnTo>
                    <a:pt x="80373" y="36770"/>
                  </a:lnTo>
                  <a:lnTo>
                    <a:pt x="83748" y="36770"/>
                  </a:lnTo>
                  <a:lnTo>
                    <a:pt x="88597" y="38753"/>
                  </a:lnTo>
                  <a:lnTo>
                    <a:pt x="88169" y="38130"/>
                  </a:lnTo>
                  <a:lnTo>
                    <a:pt x="89880" y="39277"/>
                  </a:lnTo>
                  <a:lnTo>
                    <a:pt x="93073" y="40583"/>
                  </a:lnTo>
                  <a:lnTo>
                    <a:pt x="95711" y="43187"/>
                  </a:lnTo>
                  <a:lnTo>
                    <a:pt x="132783" y="68039"/>
                  </a:lnTo>
                  <a:lnTo>
                    <a:pt x="140246" y="64041"/>
                  </a:lnTo>
                  <a:lnTo>
                    <a:pt x="151663" y="60543"/>
                  </a:lnTo>
                  <a:lnTo>
                    <a:pt x="161860" y="7859"/>
                  </a:lnTo>
                  <a:lnTo>
                    <a:pt x="161926" y="8200"/>
                  </a:lnTo>
                  <a:lnTo>
                    <a:pt x="161977" y="7949"/>
                  </a:lnTo>
                  <a:lnTo>
                    <a:pt x="163979" y="3278"/>
                  </a:lnTo>
                  <a:lnTo>
                    <a:pt x="168666" y="0"/>
                  </a:lnTo>
                  <a:lnTo>
                    <a:pt x="174128" y="0"/>
                  </a:lnTo>
                  <a:close/>
                </a:path>
              </a:pathLst>
            </a:custGeom>
            <a:ln w="106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5" name="object 729">
              <a:extLst>
                <a:ext uri="{FF2B5EF4-FFF2-40B4-BE49-F238E27FC236}">
                  <a16:creationId xmlns:a16="http://schemas.microsoft.com/office/drawing/2014/main" id="{C00D2CA7-66DF-C9BE-2F67-1A49FDD933EC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34495" y="1196848"/>
              <a:ext cx="390144" cy="384048"/>
            </a:xfrm>
            <a:prstGeom prst="rect">
              <a:avLst/>
            </a:prstGeom>
          </p:spPr>
        </p:pic>
        <p:sp>
          <p:nvSpPr>
            <p:cNvPr id="376" name="object 730">
              <a:extLst>
                <a:ext uri="{FF2B5EF4-FFF2-40B4-BE49-F238E27FC236}">
                  <a16:creationId xmlns:a16="http://schemas.microsoft.com/office/drawing/2014/main" id="{EF0EDEF3-473C-B475-5C0A-3ED7E4AEE379}"/>
                </a:ext>
              </a:extLst>
            </p:cNvPr>
            <p:cNvSpPr/>
            <p:nvPr/>
          </p:nvSpPr>
          <p:spPr>
            <a:xfrm>
              <a:off x="11386417" y="1221384"/>
              <a:ext cx="287655" cy="284480"/>
            </a:xfrm>
            <a:custGeom>
              <a:avLst/>
              <a:gdLst/>
              <a:ahLst/>
              <a:cxnLst/>
              <a:rect l="l" t="t" r="r" b="b"/>
              <a:pathLst>
                <a:path w="287654" h="284480">
                  <a:moveTo>
                    <a:pt x="202452" y="241212"/>
                  </a:moveTo>
                  <a:lnTo>
                    <a:pt x="125122" y="241212"/>
                  </a:lnTo>
                  <a:lnTo>
                    <a:pt x="128372" y="241973"/>
                  </a:lnTo>
                  <a:lnTo>
                    <a:pt x="137354" y="242291"/>
                  </a:lnTo>
                  <a:lnTo>
                    <a:pt x="152493" y="273396"/>
                  </a:lnTo>
                  <a:lnTo>
                    <a:pt x="154543" y="281045"/>
                  </a:lnTo>
                  <a:lnTo>
                    <a:pt x="159796" y="284032"/>
                  </a:lnTo>
                  <a:lnTo>
                    <a:pt x="200912" y="273015"/>
                  </a:lnTo>
                  <a:lnTo>
                    <a:pt x="203592" y="269825"/>
                  </a:lnTo>
                  <a:lnTo>
                    <a:pt x="204116" y="266188"/>
                  </a:lnTo>
                  <a:lnTo>
                    <a:pt x="204185" y="265714"/>
                  </a:lnTo>
                  <a:lnTo>
                    <a:pt x="202598" y="243277"/>
                  </a:lnTo>
                  <a:lnTo>
                    <a:pt x="202505" y="241973"/>
                  </a:lnTo>
                  <a:lnTo>
                    <a:pt x="202452" y="241212"/>
                  </a:lnTo>
                  <a:close/>
                </a:path>
                <a:path w="287654" h="284480">
                  <a:moveTo>
                    <a:pt x="120318" y="246736"/>
                  </a:moveTo>
                  <a:lnTo>
                    <a:pt x="55063" y="246736"/>
                  </a:lnTo>
                  <a:lnTo>
                    <a:pt x="54563" y="250483"/>
                  </a:lnTo>
                  <a:lnTo>
                    <a:pt x="55196" y="252825"/>
                  </a:lnTo>
                  <a:lnTo>
                    <a:pt x="56735" y="254922"/>
                  </a:lnTo>
                  <a:lnTo>
                    <a:pt x="90114" y="273787"/>
                  </a:lnTo>
                  <a:lnTo>
                    <a:pt x="92729" y="274039"/>
                  </a:lnTo>
                  <a:lnTo>
                    <a:pt x="95101" y="273396"/>
                  </a:lnTo>
                  <a:lnTo>
                    <a:pt x="98952" y="270454"/>
                  </a:lnTo>
                  <a:lnTo>
                    <a:pt x="99690" y="270454"/>
                  </a:lnTo>
                  <a:lnTo>
                    <a:pt x="120318" y="246736"/>
                  </a:lnTo>
                  <a:close/>
                </a:path>
                <a:path w="287654" h="284480">
                  <a:moveTo>
                    <a:pt x="99690" y="270454"/>
                  </a:moveTo>
                  <a:lnTo>
                    <a:pt x="98952" y="270454"/>
                  </a:lnTo>
                  <a:lnTo>
                    <a:pt x="98449" y="271881"/>
                  </a:lnTo>
                  <a:lnTo>
                    <a:pt x="99690" y="270454"/>
                  </a:lnTo>
                  <a:close/>
                </a:path>
                <a:path w="287654" h="284480">
                  <a:moveTo>
                    <a:pt x="275095" y="198323"/>
                  </a:moveTo>
                  <a:lnTo>
                    <a:pt x="57976" y="198323"/>
                  </a:lnTo>
                  <a:lnTo>
                    <a:pt x="61581" y="203989"/>
                  </a:lnTo>
                  <a:lnTo>
                    <a:pt x="67657" y="210324"/>
                  </a:lnTo>
                  <a:lnTo>
                    <a:pt x="56885" y="240943"/>
                  </a:lnTo>
                  <a:lnTo>
                    <a:pt x="55525" y="243277"/>
                  </a:lnTo>
                  <a:lnTo>
                    <a:pt x="55195" y="245746"/>
                  </a:lnTo>
                  <a:lnTo>
                    <a:pt x="54701" y="247153"/>
                  </a:lnTo>
                  <a:lnTo>
                    <a:pt x="55063" y="246736"/>
                  </a:lnTo>
                  <a:lnTo>
                    <a:pt x="120318" y="246736"/>
                  </a:lnTo>
                  <a:lnTo>
                    <a:pt x="125122" y="241212"/>
                  </a:lnTo>
                  <a:lnTo>
                    <a:pt x="202452" y="241212"/>
                  </a:lnTo>
                  <a:lnTo>
                    <a:pt x="201236" y="224026"/>
                  </a:lnTo>
                  <a:lnTo>
                    <a:pt x="205644" y="221268"/>
                  </a:lnTo>
                  <a:lnTo>
                    <a:pt x="209616" y="217542"/>
                  </a:lnTo>
                  <a:lnTo>
                    <a:pt x="263974" y="217542"/>
                  </a:lnTo>
                  <a:lnTo>
                    <a:pt x="275095" y="198323"/>
                  </a:lnTo>
                  <a:close/>
                </a:path>
                <a:path w="287654" h="284480">
                  <a:moveTo>
                    <a:pt x="249148" y="230574"/>
                  </a:moveTo>
                  <a:lnTo>
                    <a:pt x="248511" y="230574"/>
                  </a:lnTo>
                  <a:lnTo>
                    <a:pt x="249883" y="231034"/>
                  </a:lnTo>
                  <a:lnTo>
                    <a:pt x="249694" y="231034"/>
                  </a:lnTo>
                  <a:lnTo>
                    <a:pt x="249148" y="230574"/>
                  </a:lnTo>
                  <a:close/>
                </a:path>
                <a:path w="287654" h="284480">
                  <a:moveTo>
                    <a:pt x="263974" y="217542"/>
                  </a:moveTo>
                  <a:lnTo>
                    <a:pt x="209616" y="217542"/>
                  </a:lnTo>
                  <a:lnTo>
                    <a:pt x="243325" y="228843"/>
                  </a:lnTo>
                  <a:lnTo>
                    <a:pt x="245652" y="230149"/>
                  </a:lnTo>
                  <a:lnTo>
                    <a:pt x="252935" y="231034"/>
                  </a:lnTo>
                  <a:lnTo>
                    <a:pt x="254615" y="230574"/>
                  </a:lnTo>
                  <a:lnTo>
                    <a:pt x="255045" y="230574"/>
                  </a:lnTo>
                  <a:lnTo>
                    <a:pt x="257434" y="228843"/>
                  </a:lnTo>
                  <a:lnTo>
                    <a:pt x="263974" y="217542"/>
                  </a:lnTo>
                  <a:close/>
                </a:path>
                <a:path w="287654" h="284480">
                  <a:moveTo>
                    <a:pt x="13064" y="96372"/>
                  </a:moveTo>
                  <a:lnTo>
                    <a:pt x="42647" y="121608"/>
                  </a:lnTo>
                  <a:lnTo>
                    <a:pt x="41145" y="127721"/>
                  </a:lnTo>
                  <a:lnTo>
                    <a:pt x="41003" y="131024"/>
                  </a:lnTo>
                  <a:lnTo>
                    <a:pt x="40914" y="133101"/>
                  </a:lnTo>
                  <a:lnTo>
                    <a:pt x="40796" y="135845"/>
                  </a:lnTo>
                  <a:lnTo>
                    <a:pt x="10803" y="150265"/>
                  </a:lnTo>
                  <a:lnTo>
                    <a:pt x="3054" y="152341"/>
                  </a:lnTo>
                  <a:lnTo>
                    <a:pt x="0" y="157554"/>
                  </a:lnTo>
                  <a:lnTo>
                    <a:pt x="10873" y="198139"/>
                  </a:lnTo>
                  <a:lnTo>
                    <a:pt x="14083" y="200766"/>
                  </a:lnTo>
                  <a:lnTo>
                    <a:pt x="18493" y="201359"/>
                  </a:lnTo>
                  <a:lnTo>
                    <a:pt x="17792" y="201359"/>
                  </a:lnTo>
                  <a:lnTo>
                    <a:pt x="57976" y="198323"/>
                  </a:lnTo>
                  <a:lnTo>
                    <a:pt x="275095" y="198323"/>
                  </a:lnTo>
                  <a:lnTo>
                    <a:pt x="276635" y="195662"/>
                  </a:lnTo>
                  <a:lnTo>
                    <a:pt x="276899" y="193075"/>
                  </a:lnTo>
                  <a:lnTo>
                    <a:pt x="276511" y="191661"/>
                  </a:lnTo>
                  <a:lnTo>
                    <a:pt x="135596" y="191661"/>
                  </a:lnTo>
                  <a:lnTo>
                    <a:pt x="117009" y="185390"/>
                  </a:lnTo>
                  <a:lnTo>
                    <a:pt x="102201" y="172670"/>
                  </a:lnTo>
                  <a:lnTo>
                    <a:pt x="93192" y="154647"/>
                  </a:lnTo>
                  <a:lnTo>
                    <a:pt x="92062" y="135845"/>
                  </a:lnTo>
                  <a:lnTo>
                    <a:pt x="91983" y="134535"/>
                  </a:lnTo>
                  <a:lnTo>
                    <a:pt x="98446" y="116115"/>
                  </a:lnTo>
                  <a:lnTo>
                    <a:pt x="111408" y="101390"/>
                  </a:lnTo>
                  <a:lnTo>
                    <a:pt x="120578" y="96864"/>
                  </a:lnTo>
                  <a:lnTo>
                    <a:pt x="14502" y="96864"/>
                  </a:lnTo>
                  <a:lnTo>
                    <a:pt x="13064" y="96372"/>
                  </a:lnTo>
                  <a:close/>
                </a:path>
                <a:path w="287654" h="284480">
                  <a:moveTo>
                    <a:pt x="277906" y="91037"/>
                  </a:moveTo>
                  <a:lnTo>
                    <a:pt x="150044" y="91037"/>
                  </a:lnTo>
                  <a:lnTo>
                    <a:pt x="168632" y="97308"/>
                  </a:lnTo>
                  <a:lnTo>
                    <a:pt x="183440" y="110029"/>
                  </a:lnTo>
                  <a:lnTo>
                    <a:pt x="192449" y="128051"/>
                  </a:lnTo>
                  <a:lnTo>
                    <a:pt x="193658" y="148163"/>
                  </a:lnTo>
                  <a:lnTo>
                    <a:pt x="187194" y="166584"/>
                  </a:lnTo>
                  <a:lnTo>
                    <a:pt x="174232" y="181309"/>
                  </a:lnTo>
                  <a:lnTo>
                    <a:pt x="155945" y="190334"/>
                  </a:lnTo>
                  <a:lnTo>
                    <a:pt x="135596" y="191661"/>
                  </a:lnTo>
                  <a:lnTo>
                    <a:pt x="276511" y="191661"/>
                  </a:lnTo>
                  <a:lnTo>
                    <a:pt x="276258" y="190734"/>
                  </a:lnTo>
                  <a:lnTo>
                    <a:pt x="273296" y="186956"/>
                  </a:lnTo>
                  <a:lnTo>
                    <a:pt x="274165" y="186956"/>
                  </a:lnTo>
                  <a:lnTo>
                    <a:pt x="243081" y="160736"/>
                  </a:lnTo>
                  <a:lnTo>
                    <a:pt x="244496" y="154978"/>
                  </a:lnTo>
                  <a:lnTo>
                    <a:pt x="244610" y="152341"/>
                  </a:lnTo>
                  <a:lnTo>
                    <a:pt x="244699" y="150265"/>
                  </a:lnTo>
                  <a:lnTo>
                    <a:pt x="244783" y="148310"/>
                  </a:lnTo>
                  <a:lnTo>
                    <a:pt x="276419" y="133101"/>
                  </a:lnTo>
                  <a:lnTo>
                    <a:pt x="284168" y="131024"/>
                  </a:lnTo>
                  <a:lnTo>
                    <a:pt x="287223" y="125811"/>
                  </a:lnTo>
                  <a:lnTo>
                    <a:pt x="277906" y="91037"/>
                  </a:lnTo>
                  <a:close/>
                </a:path>
                <a:path w="287654" h="284480">
                  <a:moveTo>
                    <a:pt x="274165" y="186956"/>
                  </a:moveTo>
                  <a:lnTo>
                    <a:pt x="273296" y="186956"/>
                  </a:lnTo>
                  <a:lnTo>
                    <a:pt x="274737" y="187439"/>
                  </a:lnTo>
                  <a:lnTo>
                    <a:pt x="274165" y="186956"/>
                  </a:lnTo>
                  <a:close/>
                </a:path>
                <a:path w="287654" h="284480">
                  <a:moveTo>
                    <a:pt x="36079" y="53018"/>
                  </a:moveTo>
                  <a:lnTo>
                    <a:pt x="34648" y="53018"/>
                  </a:lnTo>
                  <a:lnTo>
                    <a:pt x="32732" y="53531"/>
                  </a:lnTo>
                  <a:lnTo>
                    <a:pt x="30543" y="55154"/>
                  </a:lnTo>
                  <a:lnTo>
                    <a:pt x="11212" y="88137"/>
                  </a:lnTo>
                  <a:lnTo>
                    <a:pt x="10934" y="90724"/>
                  </a:lnTo>
                  <a:lnTo>
                    <a:pt x="11562" y="93068"/>
                  </a:lnTo>
                  <a:lnTo>
                    <a:pt x="14502" y="96864"/>
                  </a:lnTo>
                  <a:lnTo>
                    <a:pt x="120578" y="96864"/>
                  </a:lnTo>
                  <a:lnTo>
                    <a:pt x="129694" y="92364"/>
                  </a:lnTo>
                  <a:lnTo>
                    <a:pt x="150044" y="91037"/>
                  </a:lnTo>
                  <a:lnTo>
                    <a:pt x="277906" y="91037"/>
                  </a:lnTo>
                  <a:lnTo>
                    <a:pt x="276349" y="85228"/>
                  </a:lnTo>
                  <a:lnTo>
                    <a:pt x="228207" y="85228"/>
                  </a:lnTo>
                  <a:lnTo>
                    <a:pt x="224061" y="78709"/>
                  </a:lnTo>
                  <a:lnTo>
                    <a:pt x="220101" y="74582"/>
                  </a:lnTo>
                  <a:lnTo>
                    <a:pt x="223611" y="65650"/>
                  </a:lnTo>
                  <a:lnTo>
                    <a:pt x="75500" y="65650"/>
                  </a:lnTo>
                  <a:lnTo>
                    <a:pt x="44733" y="55154"/>
                  </a:lnTo>
                  <a:lnTo>
                    <a:pt x="42386" y="53820"/>
                  </a:lnTo>
                  <a:lnTo>
                    <a:pt x="36079" y="53018"/>
                  </a:lnTo>
                  <a:close/>
                </a:path>
                <a:path w="287654" h="284480">
                  <a:moveTo>
                    <a:pt x="269523" y="82113"/>
                  </a:moveTo>
                  <a:lnTo>
                    <a:pt x="268019" y="82113"/>
                  </a:lnTo>
                  <a:lnTo>
                    <a:pt x="226798" y="85228"/>
                  </a:lnTo>
                  <a:lnTo>
                    <a:pt x="276349" y="85228"/>
                  </a:lnTo>
                  <a:lnTo>
                    <a:pt x="273140" y="82599"/>
                  </a:lnTo>
                  <a:lnTo>
                    <a:pt x="269523" y="82113"/>
                  </a:lnTo>
                  <a:close/>
                </a:path>
                <a:path w="287654" h="284480">
                  <a:moveTo>
                    <a:pt x="129035" y="0"/>
                  </a:moveTo>
                  <a:lnTo>
                    <a:pt x="88601" y="10834"/>
                  </a:lnTo>
                  <a:lnTo>
                    <a:pt x="87893" y="11047"/>
                  </a:lnTo>
                  <a:lnTo>
                    <a:pt x="85239" y="14207"/>
                  </a:lnTo>
                  <a:lnTo>
                    <a:pt x="84615" y="17878"/>
                  </a:lnTo>
                  <a:lnTo>
                    <a:pt x="87101" y="53018"/>
                  </a:lnTo>
                  <a:lnTo>
                    <a:pt x="87137" y="53531"/>
                  </a:lnTo>
                  <a:lnTo>
                    <a:pt x="87252" y="55154"/>
                  </a:lnTo>
                  <a:lnTo>
                    <a:pt x="87369" y="56817"/>
                  </a:lnTo>
                  <a:lnTo>
                    <a:pt x="79997" y="61431"/>
                  </a:lnTo>
                  <a:lnTo>
                    <a:pt x="75500" y="65650"/>
                  </a:lnTo>
                  <a:lnTo>
                    <a:pt x="223611" y="65650"/>
                  </a:lnTo>
                  <a:lnTo>
                    <a:pt x="231786" y="44848"/>
                  </a:lnTo>
                  <a:lnTo>
                    <a:pt x="233230" y="42564"/>
                  </a:lnTo>
                  <a:lnTo>
                    <a:pt x="233292" y="42202"/>
                  </a:lnTo>
                  <a:lnTo>
                    <a:pt x="163572" y="42202"/>
                  </a:lnTo>
                  <a:lnTo>
                    <a:pt x="157269" y="40726"/>
                  </a:lnTo>
                  <a:lnTo>
                    <a:pt x="150873" y="40499"/>
                  </a:lnTo>
                  <a:lnTo>
                    <a:pt x="136538" y="11047"/>
                  </a:lnTo>
                  <a:lnTo>
                    <a:pt x="136434" y="10834"/>
                  </a:lnTo>
                  <a:lnTo>
                    <a:pt x="136338" y="10636"/>
                  </a:lnTo>
                  <a:lnTo>
                    <a:pt x="134288" y="2987"/>
                  </a:lnTo>
                  <a:lnTo>
                    <a:pt x="129035" y="0"/>
                  </a:lnTo>
                  <a:close/>
                </a:path>
                <a:path w="287654" h="284480">
                  <a:moveTo>
                    <a:pt x="38473" y="53018"/>
                  </a:moveTo>
                  <a:lnTo>
                    <a:pt x="39075" y="53531"/>
                  </a:lnTo>
                  <a:lnTo>
                    <a:pt x="39978" y="53531"/>
                  </a:lnTo>
                  <a:lnTo>
                    <a:pt x="38473" y="53018"/>
                  </a:lnTo>
                  <a:close/>
                </a:path>
                <a:path w="287654" h="284480">
                  <a:moveTo>
                    <a:pt x="191386" y="12443"/>
                  </a:moveTo>
                  <a:lnTo>
                    <a:pt x="163572" y="42202"/>
                  </a:lnTo>
                  <a:lnTo>
                    <a:pt x="233292" y="42202"/>
                  </a:lnTo>
                  <a:lnTo>
                    <a:pt x="233543" y="40726"/>
                  </a:lnTo>
                  <a:lnTo>
                    <a:pt x="233649" y="40107"/>
                  </a:lnTo>
                  <a:lnTo>
                    <a:pt x="234036" y="39122"/>
                  </a:lnTo>
                  <a:lnTo>
                    <a:pt x="233818" y="39122"/>
                  </a:lnTo>
                  <a:lnTo>
                    <a:pt x="234454" y="35394"/>
                  </a:lnTo>
                  <a:lnTo>
                    <a:pt x="233907" y="33031"/>
                  </a:lnTo>
                  <a:lnTo>
                    <a:pt x="232445" y="30880"/>
                  </a:lnTo>
                  <a:lnTo>
                    <a:pt x="204700" y="13851"/>
                  </a:lnTo>
                  <a:lnTo>
                    <a:pt x="190832" y="13851"/>
                  </a:lnTo>
                  <a:lnTo>
                    <a:pt x="191386" y="12443"/>
                  </a:lnTo>
                  <a:close/>
                </a:path>
                <a:path w="287654" h="284480">
                  <a:moveTo>
                    <a:pt x="234195" y="38718"/>
                  </a:moveTo>
                  <a:lnTo>
                    <a:pt x="233818" y="39122"/>
                  </a:lnTo>
                  <a:lnTo>
                    <a:pt x="234036" y="39122"/>
                  </a:lnTo>
                  <a:lnTo>
                    <a:pt x="234195" y="38718"/>
                  </a:lnTo>
                  <a:close/>
                </a:path>
                <a:path w="287654" h="284480">
                  <a:moveTo>
                    <a:pt x="197181" y="10490"/>
                  </a:moveTo>
                  <a:lnTo>
                    <a:pt x="194786" y="11047"/>
                  </a:lnTo>
                  <a:lnTo>
                    <a:pt x="190832" y="13851"/>
                  </a:lnTo>
                  <a:lnTo>
                    <a:pt x="204700" y="13851"/>
                  </a:lnTo>
                  <a:lnTo>
                    <a:pt x="199783" y="10834"/>
                  </a:lnTo>
                  <a:lnTo>
                    <a:pt x="197181" y="1049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7" name="object 731">
              <a:extLst>
                <a:ext uri="{FF2B5EF4-FFF2-40B4-BE49-F238E27FC236}">
                  <a16:creationId xmlns:a16="http://schemas.microsoft.com/office/drawing/2014/main" id="{EFE9B301-F2B6-432F-6AFF-E2F883FA84BC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473082" y="1307103"/>
              <a:ext cx="112311" cy="111259"/>
            </a:xfrm>
            <a:prstGeom prst="rect">
              <a:avLst/>
            </a:prstGeom>
          </p:spPr>
        </p:pic>
        <p:sp>
          <p:nvSpPr>
            <p:cNvPr id="378" name="object 732">
              <a:extLst>
                <a:ext uri="{FF2B5EF4-FFF2-40B4-BE49-F238E27FC236}">
                  <a16:creationId xmlns:a16="http://schemas.microsoft.com/office/drawing/2014/main" id="{B8BD5B92-B2E3-D3A7-2415-D5FE2F6B3F4C}"/>
                </a:ext>
              </a:extLst>
            </p:cNvPr>
            <p:cNvSpPr/>
            <p:nvPr/>
          </p:nvSpPr>
          <p:spPr>
            <a:xfrm>
              <a:off x="11386416" y="1221383"/>
              <a:ext cx="287655" cy="284480"/>
            </a:xfrm>
            <a:custGeom>
              <a:avLst/>
              <a:gdLst/>
              <a:ahLst/>
              <a:cxnLst/>
              <a:rect l="l" t="t" r="r" b="b"/>
              <a:pathLst>
                <a:path w="287654" h="284480">
                  <a:moveTo>
                    <a:pt x="91763" y="9987"/>
                  </a:moveTo>
                  <a:lnTo>
                    <a:pt x="123912" y="1372"/>
                  </a:lnTo>
                  <a:lnTo>
                    <a:pt x="129036" y="0"/>
                  </a:lnTo>
                  <a:lnTo>
                    <a:pt x="134289" y="2987"/>
                  </a:lnTo>
                  <a:lnTo>
                    <a:pt x="135644" y="8044"/>
                  </a:lnTo>
                  <a:lnTo>
                    <a:pt x="136338" y="10635"/>
                  </a:lnTo>
                  <a:lnTo>
                    <a:pt x="150874" y="40498"/>
                  </a:lnTo>
                  <a:lnTo>
                    <a:pt x="157269" y="40725"/>
                  </a:lnTo>
                  <a:lnTo>
                    <a:pt x="163572" y="42202"/>
                  </a:lnTo>
                  <a:lnTo>
                    <a:pt x="191387" y="12443"/>
                  </a:lnTo>
                  <a:lnTo>
                    <a:pt x="190833" y="13851"/>
                  </a:lnTo>
                  <a:lnTo>
                    <a:pt x="194787" y="11048"/>
                  </a:lnTo>
                  <a:lnTo>
                    <a:pt x="197181" y="10490"/>
                  </a:lnTo>
                  <a:lnTo>
                    <a:pt x="199784" y="10834"/>
                  </a:lnTo>
                  <a:lnTo>
                    <a:pt x="202029" y="12212"/>
                  </a:lnTo>
                  <a:lnTo>
                    <a:pt x="230200" y="29502"/>
                  </a:lnTo>
                  <a:lnTo>
                    <a:pt x="232445" y="30880"/>
                  </a:lnTo>
                  <a:lnTo>
                    <a:pt x="233907" y="33031"/>
                  </a:lnTo>
                  <a:lnTo>
                    <a:pt x="234455" y="35394"/>
                  </a:lnTo>
                  <a:lnTo>
                    <a:pt x="233818" y="39122"/>
                  </a:lnTo>
                  <a:lnTo>
                    <a:pt x="234196" y="38718"/>
                  </a:lnTo>
                  <a:lnTo>
                    <a:pt x="233650" y="40107"/>
                  </a:lnTo>
                  <a:lnTo>
                    <a:pt x="233230" y="42563"/>
                  </a:lnTo>
                  <a:lnTo>
                    <a:pt x="231787" y="44848"/>
                  </a:lnTo>
                  <a:lnTo>
                    <a:pt x="220102" y="74581"/>
                  </a:lnTo>
                  <a:lnTo>
                    <a:pt x="224061" y="78709"/>
                  </a:lnTo>
                  <a:lnTo>
                    <a:pt x="228143" y="85126"/>
                  </a:lnTo>
                  <a:lnTo>
                    <a:pt x="269481" y="82002"/>
                  </a:lnTo>
                  <a:lnTo>
                    <a:pt x="269250" y="82113"/>
                  </a:lnTo>
                  <a:lnTo>
                    <a:pt x="269438" y="82101"/>
                  </a:lnTo>
                  <a:lnTo>
                    <a:pt x="273141" y="82599"/>
                  </a:lnTo>
                  <a:lnTo>
                    <a:pt x="276350" y="85228"/>
                  </a:lnTo>
                  <a:lnTo>
                    <a:pt x="277366" y="89021"/>
                  </a:lnTo>
                  <a:lnTo>
                    <a:pt x="285869" y="120753"/>
                  </a:lnTo>
                  <a:lnTo>
                    <a:pt x="287224" y="125811"/>
                  </a:lnTo>
                  <a:lnTo>
                    <a:pt x="284168" y="131024"/>
                  </a:lnTo>
                  <a:lnTo>
                    <a:pt x="279044" y="132397"/>
                  </a:lnTo>
                  <a:lnTo>
                    <a:pt x="276419" y="133100"/>
                  </a:lnTo>
                  <a:lnTo>
                    <a:pt x="244783" y="148311"/>
                  </a:lnTo>
                  <a:lnTo>
                    <a:pt x="244497" y="154978"/>
                  </a:lnTo>
                  <a:lnTo>
                    <a:pt x="243082" y="160735"/>
                  </a:lnTo>
                  <a:lnTo>
                    <a:pt x="274737" y="187438"/>
                  </a:lnTo>
                  <a:lnTo>
                    <a:pt x="273297" y="186956"/>
                  </a:lnTo>
                  <a:lnTo>
                    <a:pt x="276258" y="190735"/>
                  </a:lnTo>
                  <a:lnTo>
                    <a:pt x="276899" y="193075"/>
                  </a:lnTo>
                  <a:lnTo>
                    <a:pt x="257434" y="228843"/>
                  </a:lnTo>
                  <a:lnTo>
                    <a:pt x="252936" y="231034"/>
                  </a:lnTo>
                  <a:lnTo>
                    <a:pt x="249149" y="230574"/>
                  </a:lnTo>
                  <a:lnTo>
                    <a:pt x="249569" y="230929"/>
                  </a:lnTo>
                  <a:lnTo>
                    <a:pt x="248148" y="230453"/>
                  </a:lnTo>
                  <a:lnTo>
                    <a:pt x="245652" y="230149"/>
                  </a:lnTo>
                  <a:lnTo>
                    <a:pt x="243297" y="228827"/>
                  </a:lnTo>
                  <a:lnTo>
                    <a:pt x="209615" y="217542"/>
                  </a:lnTo>
                  <a:lnTo>
                    <a:pt x="205645" y="221268"/>
                  </a:lnTo>
                  <a:lnTo>
                    <a:pt x="201237" y="224026"/>
                  </a:lnTo>
                  <a:lnTo>
                    <a:pt x="204220" y="266202"/>
                  </a:lnTo>
                  <a:lnTo>
                    <a:pt x="204109" y="265975"/>
                  </a:lnTo>
                  <a:lnTo>
                    <a:pt x="204120" y="266161"/>
                  </a:lnTo>
                  <a:lnTo>
                    <a:pt x="203593" y="269825"/>
                  </a:lnTo>
                  <a:lnTo>
                    <a:pt x="200913" y="273015"/>
                  </a:lnTo>
                  <a:lnTo>
                    <a:pt x="197070" y="274045"/>
                  </a:lnTo>
                  <a:lnTo>
                    <a:pt x="164921" y="282659"/>
                  </a:lnTo>
                  <a:lnTo>
                    <a:pt x="159797" y="284032"/>
                  </a:lnTo>
                  <a:lnTo>
                    <a:pt x="154544" y="281045"/>
                  </a:lnTo>
                  <a:lnTo>
                    <a:pt x="153189" y="275987"/>
                  </a:lnTo>
                  <a:lnTo>
                    <a:pt x="152495" y="273396"/>
                  </a:lnTo>
                  <a:lnTo>
                    <a:pt x="137355" y="242292"/>
                  </a:lnTo>
                  <a:lnTo>
                    <a:pt x="128374" y="241973"/>
                  </a:lnTo>
                  <a:lnTo>
                    <a:pt x="125123" y="241212"/>
                  </a:lnTo>
                  <a:lnTo>
                    <a:pt x="98450" y="271881"/>
                  </a:lnTo>
                  <a:lnTo>
                    <a:pt x="98952" y="270454"/>
                  </a:lnTo>
                  <a:lnTo>
                    <a:pt x="95102" y="273396"/>
                  </a:lnTo>
                  <a:lnTo>
                    <a:pt x="92729" y="274039"/>
                  </a:lnTo>
                  <a:lnTo>
                    <a:pt x="90114" y="273787"/>
                  </a:lnTo>
                  <a:lnTo>
                    <a:pt x="87820" y="272491"/>
                  </a:lnTo>
                  <a:lnTo>
                    <a:pt x="59031" y="256218"/>
                  </a:lnTo>
                  <a:lnTo>
                    <a:pt x="56737" y="254922"/>
                  </a:lnTo>
                  <a:lnTo>
                    <a:pt x="55197" y="252825"/>
                  </a:lnTo>
                  <a:lnTo>
                    <a:pt x="54563" y="250483"/>
                  </a:lnTo>
                  <a:lnTo>
                    <a:pt x="55064" y="246736"/>
                  </a:lnTo>
                  <a:lnTo>
                    <a:pt x="54701" y="247153"/>
                  </a:lnTo>
                  <a:lnTo>
                    <a:pt x="55196" y="245746"/>
                  </a:lnTo>
                  <a:lnTo>
                    <a:pt x="55526" y="243277"/>
                  </a:lnTo>
                  <a:lnTo>
                    <a:pt x="56886" y="240943"/>
                  </a:lnTo>
                  <a:lnTo>
                    <a:pt x="67658" y="210325"/>
                  </a:lnTo>
                  <a:lnTo>
                    <a:pt x="61582" y="203990"/>
                  </a:lnTo>
                  <a:lnTo>
                    <a:pt x="57977" y="198323"/>
                  </a:lnTo>
                  <a:lnTo>
                    <a:pt x="17742" y="201363"/>
                  </a:lnTo>
                  <a:lnTo>
                    <a:pt x="17973" y="201252"/>
                  </a:lnTo>
                  <a:lnTo>
                    <a:pt x="17785" y="201264"/>
                  </a:lnTo>
                  <a:lnTo>
                    <a:pt x="14083" y="200766"/>
                  </a:lnTo>
                  <a:lnTo>
                    <a:pt x="10874" y="198138"/>
                  </a:lnTo>
                  <a:lnTo>
                    <a:pt x="9857" y="194345"/>
                  </a:lnTo>
                  <a:lnTo>
                    <a:pt x="1355" y="162613"/>
                  </a:lnTo>
                  <a:lnTo>
                    <a:pt x="0" y="157555"/>
                  </a:lnTo>
                  <a:lnTo>
                    <a:pt x="3055" y="152342"/>
                  </a:lnTo>
                  <a:lnTo>
                    <a:pt x="8179" y="150969"/>
                  </a:lnTo>
                  <a:lnTo>
                    <a:pt x="10804" y="150265"/>
                  </a:lnTo>
                  <a:lnTo>
                    <a:pt x="40797" y="135845"/>
                  </a:lnTo>
                  <a:lnTo>
                    <a:pt x="41145" y="127721"/>
                  </a:lnTo>
                  <a:lnTo>
                    <a:pt x="42647" y="121609"/>
                  </a:lnTo>
                  <a:lnTo>
                    <a:pt x="13065" y="96373"/>
                  </a:lnTo>
                  <a:lnTo>
                    <a:pt x="14502" y="96863"/>
                  </a:lnTo>
                  <a:lnTo>
                    <a:pt x="11563" y="93068"/>
                  </a:lnTo>
                  <a:lnTo>
                    <a:pt x="10935" y="90724"/>
                  </a:lnTo>
                  <a:lnTo>
                    <a:pt x="11212" y="88138"/>
                  </a:lnTo>
                  <a:lnTo>
                    <a:pt x="12545" y="85865"/>
                  </a:lnTo>
                  <a:lnTo>
                    <a:pt x="29266" y="57335"/>
                  </a:lnTo>
                  <a:lnTo>
                    <a:pt x="30598" y="55062"/>
                  </a:lnTo>
                  <a:lnTo>
                    <a:pt x="32733" y="53531"/>
                  </a:lnTo>
                  <a:lnTo>
                    <a:pt x="35107" y="52895"/>
                  </a:lnTo>
                  <a:lnTo>
                    <a:pt x="38893" y="53376"/>
                  </a:lnTo>
                  <a:lnTo>
                    <a:pt x="38474" y="53018"/>
                  </a:lnTo>
                  <a:lnTo>
                    <a:pt x="39894" y="53503"/>
                  </a:lnTo>
                  <a:lnTo>
                    <a:pt x="42387" y="53819"/>
                  </a:lnTo>
                  <a:lnTo>
                    <a:pt x="44734" y="55154"/>
                  </a:lnTo>
                  <a:lnTo>
                    <a:pt x="75500" y="65650"/>
                  </a:lnTo>
                  <a:lnTo>
                    <a:pt x="79997" y="61430"/>
                  </a:lnTo>
                  <a:lnTo>
                    <a:pt x="87370" y="56817"/>
                  </a:lnTo>
                  <a:lnTo>
                    <a:pt x="84613" y="17829"/>
                  </a:lnTo>
                  <a:lnTo>
                    <a:pt x="84723" y="18057"/>
                  </a:lnTo>
                  <a:lnTo>
                    <a:pt x="84712" y="17871"/>
                  </a:lnTo>
                  <a:lnTo>
                    <a:pt x="85240" y="14206"/>
                  </a:lnTo>
                  <a:lnTo>
                    <a:pt x="87920" y="11017"/>
                  </a:lnTo>
                  <a:lnTo>
                    <a:pt x="91763" y="9987"/>
                  </a:lnTo>
                  <a:close/>
                </a:path>
              </a:pathLst>
            </a:custGeom>
            <a:ln w="106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9" name="object 733">
              <a:extLst>
                <a:ext uri="{FF2B5EF4-FFF2-40B4-BE49-F238E27FC236}">
                  <a16:creationId xmlns:a16="http://schemas.microsoft.com/office/drawing/2014/main" id="{4ECD575C-89A3-B68B-1AB1-0E4E47ABB4E0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334495" y="1468120"/>
              <a:ext cx="316992" cy="313943"/>
            </a:xfrm>
            <a:prstGeom prst="rect">
              <a:avLst/>
            </a:prstGeom>
          </p:spPr>
        </p:pic>
        <p:pic>
          <p:nvPicPr>
            <p:cNvPr id="380" name="object 734">
              <a:extLst>
                <a:ext uri="{FF2B5EF4-FFF2-40B4-BE49-F238E27FC236}">
                  <a16:creationId xmlns:a16="http://schemas.microsoft.com/office/drawing/2014/main" id="{E7EB4C66-CA5C-8EDF-2CA3-BA62B73ECC34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79404" y="1488479"/>
              <a:ext cx="225458" cy="223112"/>
            </a:xfrm>
            <a:prstGeom prst="rect">
              <a:avLst/>
            </a:prstGeom>
          </p:spPr>
        </p:pic>
      </p:grpSp>
      <p:grpSp>
        <p:nvGrpSpPr>
          <p:cNvPr id="381" name="object 345">
            <a:extLst>
              <a:ext uri="{FF2B5EF4-FFF2-40B4-BE49-F238E27FC236}">
                <a16:creationId xmlns:a16="http://schemas.microsoft.com/office/drawing/2014/main" id="{778C165C-1A07-E730-7A6F-7A8E87B2AEC2}"/>
              </a:ext>
            </a:extLst>
          </p:cNvPr>
          <p:cNvGrpSpPr/>
          <p:nvPr/>
        </p:nvGrpSpPr>
        <p:grpSpPr>
          <a:xfrm>
            <a:off x="405162" y="5090834"/>
            <a:ext cx="731919" cy="663135"/>
            <a:chOff x="9502647" y="2327655"/>
            <a:chExt cx="832485" cy="826135"/>
          </a:xfrm>
        </p:grpSpPr>
        <p:pic>
          <p:nvPicPr>
            <p:cNvPr id="382" name="object 346">
              <a:extLst>
                <a:ext uri="{FF2B5EF4-FFF2-40B4-BE49-F238E27FC236}">
                  <a16:creationId xmlns:a16="http://schemas.microsoft.com/office/drawing/2014/main" id="{4292DF5F-0DE0-70DC-3DFA-6E6EB3E25956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02647" y="2327655"/>
              <a:ext cx="832103" cy="826008"/>
            </a:xfrm>
            <a:prstGeom prst="rect">
              <a:avLst/>
            </a:prstGeom>
          </p:spPr>
        </p:pic>
        <p:pic>
          <p:nvPicPr>
            <p:cNvPr id="383" name="object 347">
              <a:extLst>
                <a:ext uri="{FF2B5EF4-FFF2-40B4-BE49-F238E27FC236}">
                  <a16:creationId xmlns:a16="http://schemas.microsoft.com/office/drawing/2014/main" id="{57066C37-1CB1-DB2E-41BD-BE6742EF2152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547489" y="2346933"/>
              <a:ext cx="740875" cy="736028"/>
            </a:xfrm>
            <a:prstGeom prst="rect">
              <a:avLst/>
            </a:prstGeom>
          </p:spPr>
        </p:pic>
        <p:sp>
          <p:nvSpPr>
            <p:cNvPr id="384" name="object 348">
              <a:extLst>
                <a:ext uri="{FF2B5EF4-FFF2-40B4-BE49-F238E27FC236}">
                  <a16:creationId xmlns:a16="http://schemas.microsoft.com/office/drawing/2014/main" id="{7EF8081F-2520-9D43-D0CD-D77C9E27636A}"/>
                </a:ext>
              </a:extLst>
            </p:cNvPr>
            <p:cNvSpPr/>
            <p:nvPr/>
          </p:nvSpPr>
          <p:spPr>
            <a:xfrm>
              <a:off x="9601491" y="2432005"/>
              <a:ext cx="633095" cy="537845"/>
            </a:xfrm>
            <a:custGeom>
              <a:avLst/>
              <a:gdLst/>
              <a:ahLst/>
              <a:cxnLst/>
              <a:rect l="l" t="t" r="r" b="b"/>
              <a:pathLst>
                <a:path w="633095" h="537844">
                  <a:moveTo>
                    <a:pt x="0" y="317271"/>
                  </a:moveTo>
                  <a:lnTo>
                    <a:pt x="185936" y="320683"/>
                  </a:lnTo>
                  <a:lnTo>
                    <a:pt x="216641" y="240512"/>
                  </a:lnTo>
                  <a:lnTo>
                    <a:pt x="262699" y="416206"/>
                  </a:lnTo>
                  <a:lnTo>
                    <a:pt x="281464" y="315566"/>
                  </a:lnTo>
                  <a:lnTo>
                    <a:pt x="313874" y="317271"/>
                  </a:lnTo>
                  <a:lnTo>
                    <a:pt x="341168" y="172282"/>
                  </a:lnTo>
                  <a:lnTo>
                    <a:pt x="368461" y="537315"/>
                  </a:lnTo>
                  <a:lnTo>
                    <a:pt x="412813" y="0"/>
                  </a:lnTo>
                  <a:lnTo>
                    <a:pt x="436695" y="317271"/>
                  </a:lnTo>
                  <a:lnTo>
                    <a:pt x="632867" y="317271"/>
                  </a:lnTo>
                </a:path>
              </a:pathLst>
            </a:custGeom>
            <a:ln w="31908">
              <a:solidFill>
                <a:srgbClr val="1737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5" name="object 402">
            <a:extLst>
              <a:ext uri="{FF2B5EF4-FFF2-40B4-BE49-F238E27FC236}">
                <a16:creationId xmlns:a16="http://schemas.microsoft.com/office/drawing/2014/main" id="{30124A7E-0731-667B-CBD1-273226219EBF}"/>
              </a:ext>
            </a:extLst>
          </p:cNvPr>
          <p:cNvGrpSpPr/>
          <p:nvPr/>
        </p:nvGrpSpPr>
        <p:grpSpPr>
          <a:xfrm>
            <a:off x="393966" y="3114318"/>
            <a:ext cx="728445" cy="701082"/>
            <a:chOff x="4202176" y="3565144"/>
            <a:chExt cx="835660" cy="838200"/>
          </a:xfrm>
        </p:grpSpPr>
        <p:pic>
          <p:nvPicPr>
            <p:cNvPr id="386" name="object 403">
              <a:extLst>
                <a:ext uri="{FF2B5EF4-FFF2-40B4-BE49-F238E27FC236}">
                  <a16:creationId xmlns:a16="http://schemas.microsoft.com/office/drawing/2014/main" id="{8E4C3204-E4EA-0E9B-DA77-7B57BE4B9FFD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202176" y="3565144"/>
              <a:ext cx="835151" cy="838200"/>
            </a:xfrm>
            <a:prstGeom prst="rect">
              <a:avLst/>
            </a:prstGeom>
          </p:spPr>
        </p:pic>
        <p:sp>
          <p:nvSpPr>
            <p:cNvPr id="387" name="object 404">
              <a:extLst>
                <a:ext uri="{FF2B5EF4-FFF2-40B4-BE49-F238E27FC236}">
                  <a16:creationId xmlns:a16="http://schemas.microsoft.com/office/drawing/2014/main" id="{BA6B73A5-6039-67FA-2DB6-849A5B853E77}"/>
                </a:ext>
              </a:extLst>
            </p:cNvPr>
            <p:cNvSpPr/>
            <p:nvPr/>
          </p:nvSpPr>
          <p:spPr>
            <a:xfrm>
              <a:off x="4263311" y="3601062"/>
              <a:ext cx="715010" cy="715010"/>
            </a:xfrm>
            <a:custGeom>
              <a:avLst/>
              <a:gdLst/>
              <a:ahLst/>
              <a:cxnLst/>
              <a:rect l="l" t="t" r="r" b="b"/>
              <a:pathLst>
                <a:path w="715010" h="715010">
                  <a:moveTo>
                    <a:pt x="357377" y="0"/>
                  </a:moveTo>
                  <a:lnTo>
                    <a:pt x="308883" y="3262"/>
                  </a:lnTo>
                  <a:lnTo>
                    <a:pt x="262372" y="12765"/>
                  </a:lnTo>
                  <a:lnTo>
                    <a:pt x="218270" y="28084"/>
                  </a:lnTo>
                  <a:lnTo>
                    <a:pt x="177002" y="48792"/>
                  </a:lnTo>
                  <a:lnTo>
                    <a:pt x="138994" y="74464"/>
                  </a:lnTo>
                  <a:lnTo>
                    <a:pt x="104673" y="104673"/>
                  </a:lnTo>
                  <a:lnTo>
                    <a:pt x="74464" y="138994"/>
                  </a:lnTo>
                  <a:lnTo>
                    <a:pt x="48792" y="177002"/>
                  </a:lnTo>
                  <a:lnTo>
                    <a:pt x="28084" y="218270"/>
                  </a:lnTo>
                  <a:lnTo>
                    <a:pt x="12765" y="262372"/>
                  </a:lnTo>
                  <a:lnTo>
                    <a:pt x="3262" y="308883"/>
                  </a:lnTo>
                  <a:lnTo>
                    <a:pt x="0" y="357377"/>
                  </a:lnTo>
                  <a:lnTo>
                    <a:pt x="3262" y="405872"/>
                  </a:lnTo>
                  <a:lnTo>
                    <a:pt x="12765" y="452383"/>
                  </a:lnTo>
                  <a:lnTo>
                    <a:pt x="28084" y="496485"/>
                  </a:lnTo>
                  <a:lnTo>
                    <a:pt x="48792" y="537753"/>
                  </a:lnTo>
                  <a:lnTo>
                    <a:pt x="74464" y="575761"/>
                  </a:lnTo>
                  <a:lnTo>
                    <a:pt x="104673" y="610082"/>
                  </a:lnTo>
                  <a:lnTo>
                    <a:pt x="138994" y="640291"/>
                  </a:lnTo>
                  <a:lnTo>
                    <a:pt x="177002" y="665963"/>
                  </a:lnTo>
                  <a:lnTo>
                    <a:pt x="218270" y="686671"/>
                  </a:lnTo>
                  <a:lnTo>
                    <a:pt x="262372" y="701990"/>
                  </a:lnTo>
                  <a:lnTo>
                    <a:pt x="308883" y="711493"/>
                  </a:lnTo>
                  <a:lnTo>
                    <a:pt x="357377" y="714755"/>
                  </a:lnTo>
                  <a:lnTo>
                    <a:pt x="405872" y="711493"/>
                  </a:lnTo>
                  <a:lnTo>
                    <a:pt x="452383" y="701990"/>
                  </a:lnTo>
                  <a:lnTo>
                    <a:pt x="496485" y="686671"/>
                  </a:lnTo>
                  <a:lnTo>
                    <a:pt x="537753" y="665963"/>
                  </a:lnTo>
                  <a:lnTo>
                    <a:pt x="575761" y="640291"/>
                  </a:lnTo>
                  <a:lnTo>
                    <a:pt x="610082" y="610082"/>
                  </a:lnTo>
                  <a:lnTo>
                    <a:pt x="640291" y="575761"/>
                  </a:lnTo>
                  <a:lnTo>
                    <a:pt x="665963" y="537753"/>
                  </a:lnTo>
                  <a:lnTo>
                    <a:pt x="686671" y="496485"/>
                  </a:lnTo>
                  <a:lnTo>
                    <a:pt x="701990" y="452383"/>
                  </a:lnTo>
                  <a:lnTo>
                    <a:pt x="711493" y="405872"/>
                  </a:lnTo>
                  <a:lnTo>
                    <a:pt x="714755" y="357377"/>
                  </a:lnTo>
                  <a:lnTo>
                    <a:pt x="711493" y="308883"/>
                  </a:lnTo>
                  <a:lnTo>
                    <a:pt x="701990" y="262372"/>
                  </a:lnTo>
                  <a:lnTo>
                    <a:pt x="686671" y="218270"/>
                  </a:lnTo>
                  <a:lnTo>
                    <a:pt x="665963" y="177002"/>
                  </a:lnTo>
                  <a:lnTo>
                    <a:pt x="640291" y="138994"/>
                  </a:lnTo>
                  <a:lnTo>
                    <a:pt x="610082" y="104673"/>
                  </a:lnTo>
                  <a:lnTo>
                    <a:pt x="575761" y="74464"/>
                  </a:lnTo>
                  <a:lnTo>
                    <a:pt x="537753" y="48792"/>
                  </a:lnTo>
                  <a:lnTo>
                    <a:pt x="496485" y="28084"/>
                  </a:lnTo>
                  <a:lnTo>
                    <a:pt x="452383" y="12765"/>
                  </a:lnTo>
                  <a:lnTo>
                    <a:pt x="405872" y="3262"/>
                  </a:lnTo>
                  <a:lnTo>
                    <a:pt x="357377" y="0"/>
                  </a:lnTo>
                  <a:close/>
                </a:path>
              </a:pathLst>
            </a:custGeom>
            <a:solidFill>
              <a:srgbClr val="DCE6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405">
              <a:extLst>
                <a:ext uri="{FF2B5EF4-FFF2-40B4-BE49-F238E27FC236}">
                  <a16:creationId xmlns:a16="http://schemas.microsoft.com/office/drawing/2014/main" id="{C4868E71-948D-DA4B-34C6-1F182F792A7F}"/>
                </a:ext>
              </a:extLst>
            </p:cNvPr>
            <p:cNvSpPr/>
            <p:nvPr/>
          </p:nvSpPr>
          <p:spPr>
            <a:xfrm>
              <a:off x="4263311" y="3601062"/>
              <a:ext cx="715010" cy="715010"/>
            </a:xfrm>
            <a:custGeom>
              <a:avLst/>
              <a:gdLst/>
              <a:ahLst/>
              <a:cxnLst/>
              <a:rect l="l" t="t" r="r" b="b"/>
              <a:pathLst>
                <a:path w="715010" h="715010">
                  <a:moveTo>
                    <a:pt x="0" y="357377"/>
                  </a:moveTo>
                  <a:lnTo>
                    <a:pt x="3262" y="308883"/>
                  </a:lnTo>
                  <a:lnTo>
                    <a:pt x="12765" y="262372"/>
                  </a:lnTo>
                  <a:lnTo>
                    <a:pt x="28084" y="218270"/>
                  </a:lnTo>
                  <a:lnTo>
                    <a:pt x="48792" y="177002"/>
                  </a:lnTo>
                  <a:lnTo>
                    <a:pt x="74464" y="138994"/>
                  </a:lnTo>
                  <a:lnTo>
                    <a:pt x="104673" y="104673"/>
                  </a:lnTo>
                  <a:lnTo>
                    <a:pt x="138994" y="74464"/>
                  </a:lnTo>
                  <a:lnTo>
                    <a:pt x="177002" y="48792"/>
                  </a:lnTo>
                  <a:lnTo>
                    <a:pt x="218270" y="28084"/>
                  </a:lnTo>
                  <a:lnTo>
                    <a:pt x="262372" y="12765"/>
                  </a:lnTo>
                  <a:lnTo>
                    <a:pt x="308883" y="3262"/>
                  </a:lnTo>
                  <a:lnTo>
                    <a:pt x="357377" y="0"/>
                  </a:lnTo>
                  <a:lnTo>
                    <a:pt x="405872" y="3262"/>
                  </a:lnTo>
                  <a:lnTo>
                    <a:pt x="452383" y="12765"/>
                  </a:lnTo>
                  <a:lnTo>
                    <a:pt x="496485" y="28084"/>
                  </a:lnTo>
                  <a:lnTo>
                    <a:pt x="537753" y="48792"/>
                  </a:lnTo>
                  <a:lnTo>
                    <a:pt x="575760" y="74464"/>
                  </a:lnTo>
                  <a:lnTo>
                    <a:pt x="610082" y="104673"/>
                  </a:lnTo>
                  <a:lnTo>
                    <a:pt x="640291" y="138994"/>
                  </a:lnTo>
                  <a:lnTo>
                    <a:pt x="665963" y="177002"/>
                  </a:lnTo>
                  <a:lnTo>
                    <a:pt x="686671" y="218270"/>
                  </a:lnTo>
                  <a:lnTo>
                    <a:pt x="701990" y="262372"/>
                  </a:lnTo>
                  <a:lnTo>
                    <a:pt x="711493" y="308883"/>
                  </a:lnTo>
                  <a:lnTo>
                    <a:pt x="714755" y="357377"/>
                  </a:lnTo>
                  <a:lnTo>
                    <a:pt x="711493" y="405872"/>
                  </a:lnTo>
                  <a:lnTo>
                    <a:pt x="701990" y="452383"/>
                  </a:lnTo>
                  <a:lnTo>
                    <a:pt x="686671" y="496485"/>
                  </a:lnTo>
                  <a:lnTo>
                    <a:pt x="665963" y="537753"/>
                  </a:lnTo>
                  <a:lnTo>
                    <a:pt x="640291" y="575760"/>
                  </a:lnTo>
                  <a:lnTo>
                    <a:pt x="610082" y="610082"/>
                  </a:lnTo>
                  <a:lnTo>
                    <a:pt x="575760" y="640291"/>
                  </a:lnTo>
                  <a:lnTo>
                    <a:pt x="537753" y="665963"/>
                  </a:lnTo>
                  <a:lnTo>
                    <a:pt x="496485" y="686671"/>
                  </a:lnTo>
                  <a:lnTo>
                    <a:pt x="452383" y="701990"/>
                  </a:lnTo>
                  <a:lnTo>
                    <a:pt x="405872" y="711493"/>
                  </a:lnTo>
                  <a:lnTo>
                    <a:pt x="357377" y="714755"/>
                  </a:lnTo>
                  <a:lnTo>
                    <a:pt x="308883" y="711493"/>
                  </a:lnTo>
                  <a:lnTo>
                    <a:pt x="262372" y="701990"/>
                  </a:lnTo>
                  <a:lnTo>
                    <a:pt x="218270" y="686671"/>
                  </a:lnTo>
                  <a:lnTo>
                    <a:pt x="177002" y="665963"/>
                  </a:lnTo>
                  <a:lnTo>
                    <a:pt x="138994" y="640291"/>
                  </a:lnTo>
                  <a:lnTo>
                    <a:pt x="104673" y="610082"/>
                  </a:lnTo>
                  <a:lnTo>
                    <a:pt x="74464" y="575760"/>
                  </a:lnTo>
                  <a:lnTo>
                    <a:pt x="48792" y="537753"/>
                  </a:lnTo>
                  <a:lnTo>
                    <a:pt x="28084" y="496485"/>
                  </a:lnTo>
                  <a:lnTo>
                    <a:pt x="12765" y="452383"/>
                  </a:lnTo>
                  <a:lnTo>
                    <a:pt x="3262" y="405872"/>
                  </a:lnTo>
                  <a:lnTo>
                    <a:pt x="0" y="357377"/>
                  </a:lnTo>
                  <a:close/>
                </a:path>
              </a:pathLst>
            </a:custGeom>
            <a:ln w="28363">
              <a:solidFill>
                <a:srgbClr val="2540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9" name="object 406">
              <a:extLst>
                <a:ext uri="{FF2B5EF4-FFF2-40B4-BE49-F238E27FC236}">
                  <a16:creationId xmlns:a16="http://schemas.microsoft.com/office/drawing/2014/main" id="{1E350D58-8E7B-0C28-545C-64AEEB03C057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45432" y="3909568"/>
              <a:ext cx="201167" cy="341375"/>
            </a:xfrm>
            <a:prstGeom prst="rect">
              <a:avLst/>
            </a:prstGeom>
          </p:spPr>
        </p:pic>
        <p:pic>
          <p:nvPicPr>
            <p:cNvPr id="390" name="object 407">
              <a:extLst>
                <a:ext uri="{FF2B5EF4-FFF2-40B4-BE49-F238E27FC236}">
                  <a16:creationId xmlns:a16="http://schemas.microsoft.com/office/drawing/2014/main" id="{307097A1-ED5E-C6B5-A7D2-46F9601F13C3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92807" y="3928940"/>
              <a:ext cx="108459" cy="251131"/>
            </a:xfrm>
            <a:prstGeom prst="rect">
              <a:avLst/>
            </a:prstGeom>
          </p:spPr>
        </p:pic>
        <p:pic>
          <p:nvPicPr>
            <p:cNvPr id="391" name="object 408">
              <a:extLst>
                <a:ext uri="{FF2B5EF4-FFF2-40B4-BE49-F238E27FC236}">
                  <a16:creationId xmlns:a16="http://schemas.microsoft.com/office/drawing/2014/main" id="{0E441B89-505F-D797-18F4-672D43567157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461256" y="3635248"/>
              <a:ext cx="478536" cy="627888"/>
            </a:xfrm>
            <a:prstGeom prst="rect">
              <a:avLst/>
            </a:prstGeom>
          </p:spPr>
        </p:pic>
        <p:sp>
          <p:nvSpPr>
            <p:cNvPr id="392" name="object 409">
              <a:extLst>
                <a:ext uri="{FF2B5EF4-FFF2-40B4-BE49-F238E27FC236}">
                  <a16:creationId xmlns:a16="http://schemas.microsoft.com/office/drawing/2014/main" id="{D8D95A96-6471-CB35-5CCC-05951B651D06}"/>
                </a:ext>
              </a:extLst>
            </p:cNvPr>
            <p:cNvSpPr/>
            <p:nvPr/>
          </p:nvSpPr>
          <p:spPr>
            <a:xfrm>
              <a:off x="4515411" y="3661794"/>
              <a:ext cx="372110" cy="521970"/>
            </a:xfrm>
            <a:custGeom>
              <a:avLst/>
              <a:gdLst/>
              <a:ahLst/>
              <a:cxnLst/>
              <a:rect l="l" t="t" r="r" b="b"/>
              <a:pathLst>
                <a:path w="372110" h="521970">
                  <a:moveTo>
                    <a:pt x="181477" y="0"/>
                  </a:moveTo>
                  <a:lnTo>
                    <a:pt x="157076" y="45407"/>
                  </a:lnTo>
                  <a:lnTo>
                    <a:pt x="155875" y="68464"/>
                  </a:lnTo>
                  <a:lnTo>
                    <a:pt x="152882" y="87393"/>
                  </a:lnTo>
                  <a:lnTo>
                    <a:pt x="147531" y="100610"/>
                  </a:lnTo>
                  <a:lnTo>
                    <a:pt x="147461" y="100783"/>
                  </a:lnTo>
                  <a:lnTo>
                    <a:pt x="140726" y="111492"/>
                  </a:lnTo>
                  <a:lnTo>
                    <a:pt x="133274" y="120556"/>
                  </a:lnTo>
                  <a:lnTo>
                    <a:pt x="125703" y="129009"/>
                  </a:lnTo>
                  <a:lnTo>
                    <a:pt x="117714" y="136048"/>
                  </a:lnTo>
                  <a:lnTo>
                    <a:pt x="109141" y="141482"/>
                  </a:lnTo>
                  <a:lnTo>
                    <a:pt x="100780" y="147261"/>
                  </a:lnTo>
                  <a:lnTo>
                    <a:pt x="93428" y="155336"/>
                  </a:lnTo>
                  <a:lnTo>
                    <a:pt x="87735" y="166649"/>
                  </a:lnTo>
                  <a:lnTo>
                    <a:pt x="83130" y="180019"/>
                  </a:lnTo>
                  <a:lnTo>
                    <a:pt x="78578" y="194211"/>
                  </a:lnTo>
                  <a:lnTo>
                    <a:pt x="73044" y="207991"/>
                  </a:lnTo>
                  <a:lnTo>
                    <a:pt x="49991" y="249634"/>
                  </a:lnTo>
                  <a:lnTo>
                    <a:pt x="16986" y="282728"/>
                  </a:lnTo>
                  <a:lnTo>
                    <a:pt x="16261" y="283295"/>
                  </a:lnTo>
                  <a:lnTo>
                    <a:pt x="15577" y="283726"/>
                  </a:lnTo>
                  <a:lnTo>
                    <a:pt x="14936" y="284057"/>
                  </a:lnTo>
                  <a:lnTo>
                    <a:pt x="14013" y="284427"/>
                  </a:lnTo>
                  <a:lnTo>
                    <a:pt x="0" y="284427"/>
                  </a:lnTo>
                  <a:lnTo>
                    <a:pt x="0" y="494200"/>
                  </a:lnTo>
                  <a:lnTo>
                    <a:pt x="2865" y="494200"/>
                  </a:lnTo>
                  <a:lnTo>
                    <a:pt x="64259" y="507314"/>
                  </a:lnTo>
                  <a:lnTo>
                    <a:pt x="65072" y="507688"/>
                  </a:lnTo>
                  <a:lnTo>
                    <a:pt x="65850" y="507988"/>
                  </a:lnTo>
                  <a:lnTo>
                    <a:pt x="116361" y="517131"/>
                  </a:lnTo>
                  <a:lnTo>
                    <a:pt x="167534" y="520156"/>
                  </a:lnTo>
                  <a:lnTo>
                    <a:pt x="220831" y="521378"/>
                  </a:lnTo>
                  <a:lnTo>
                    <a:pt x="238720" y="521132"/>
                  </a:lnTo>
                  <a:lnTo>
                    <a:pt x="240013" y="521132"/>
                  </a:lnTo>
                  <a:lnTo>
                    <a:pt x="257831" y="520369"/>
                  </a:lnTo>
                  <a:lnTo>
                    <a:pt x="272186" y="518730"/>
                  </a:lnTo>
                  <a:lnTo>
                    <a:pt x="272555" y="518730"/>
                  </a:lnTo>
                  <a:lnTo>
                    <a:pt x="307677" y="502321"/>
                  </a:lnTo>
                  <a:lnTo>
                    <a:pt x="321904" y="488255"/>
                  </a:lnTo>
                  <a:lnTo>
                    <a:pt x="329124" y="481460"/>
                  </a:lnTo>
                  <a:lnTo>
                    <a:pt x="328557" y="481177"/>
                  </a:lnTo>
                  <a:lnTo>
                    <a:pt x="329548" y="474667"/>
                  </a:lnTo>
                  <a:lnTo>
                    <a:pt x="329103" y="469253"/>
                  </a:lnTo>
                  <a:lnTo>
                    <a:pt x="327478" y="462989"/>
                  </a:lnTo>
                  <a:lnTo>
                    <a:pt x="326463" y="456195"/>
                  </a:lnTo>
                  <a:lnTo>
                    <a:pt x="327850" y="449188"/>
                  </a:lnTo>
                  <a:lnTo>
                    <a:pt x="333231" y="441605"/>
                  </a:lnTo>
                  <a:lnTo>
                    <a:pt x="341280" y="433424"/>
                  </a:lnTo>
                  <a:lnTo>
                    <a:pt x="349409" y="425482"/>
                  </a:lnTo>
                  <a:lnTo>
                    <a:pt x="355029" y="418614"/>
                  </a:lnTo>
                  <a:lnTo>
                    <a:pt x="359700" y="410546"/>
                  </a:lnTo>
                  <a:lnTo>
                    <a:pt x="357153" y="408139"/>
                  </a:lnTo>
                  <a:lnTo>
                    <a:pt x="355878" y="400778"/>
                  </a:lnTo>
                  <a:lnTo>
                    <a:pt x="354053" y="394535"/>
                  </a:lnTo>
                  <a:lnTo>
                    <a:pt x="351260" y="387456"/>
                  </a:lnTo>
                  <a:lnTo>
                    <a:pt x="348652" y="380456"/>
                  </a:lnTo>
                  <a:lnTo>
                    <a:pt x="347385" y="374451"/>
                  </a:lnTo>
                  <a:lnTo>
                    <a:pt x="347102" y="367516"/>
                  </a:lnTo>
                  <a:lnTo>
                    <a:pt x="350499" y="365109"/>
                  </a:lnTo>
                  <a:lnTo>
                    <a:pt x="354180" y="359164"/>
                  </a:lnTo>
                  <a:lnTo>
                    <a:pt x="357823" y="354288"/>
                  </a:lnTo>
                  <a:lnTo>
                    <a:pt x="362408" y="348920"/>
                  </a:lnTo>
                  <a:lnTo>
                    <a:pt x="366701" y="343578"/>
                  </a:lnTo>
                  <a:lnTo>
                    <a:pt x="369468" y="338781"/>
                  </a:lnTo>
                  <a:lnTo>
                    <a:pt x="371591" y="332978"/>
                  </a:lnTo>
                  <a:lnTo>
                    <a:pt x="370034" y="330855"/>
                  </a:lnTo>
                  <a:lnTo>
                    <a:pt x="366920" y="324344"/>
                  </a:lnTo>
                  <a:lnTo>
                    <a:pt x="363025" y="319082"/>
                  </a:lnTo>
                  <a:lnTo>
                    <a:pt x="357524" y="313143"/>
                  </a:lnTo>
                  <a:lnTo>
                    <a:pt x="352686" y="306648"/>
                  </a:lnTo>
                  <a:lnTo>
                    <a:pt x="350782" y="299714"/>
                  </a:lnTo>
                  <a:lnTo>
                    <a:pt x="353742" y="292243"/>
                  </a:lnTo>
                  <a:lnTo>
                    <a:pt x="359913" y="284215"/>
                  </a:lnTo>
                  <a:lnTo>
                    <a:pt x="366190" y="275868"/>
                  </a:lnTo>
                  <a:lnTo>
                    <a:pt x="369468" y="267441"/>
                  </a:lnTo>
                  <a:lnTo>
                    <a:pt x="369054" y="260648"/>
                  </a:lnTo>
                  <a:lnTo>
                    <a:pt x="368930" y="258617"/>
                  </a:lnTo>
                  <a:lnTo>
                    <a:pt x="366300" y="249634"/>
                  </a:lnTo>
                  <a:lnTo>
                    <a:pt x="366229" y="249394"/>
                  </a:lnTo>
                  <a:lnTo>
                    <a:pt x="336343" y="214388"/>
                  </a:lnTo>
                  <a:lnTo>
                    <a:pt x="320172" y="209831"/>
                  </a:lnTo>
                  <a:lnTo>
                    <a:pt x="195068" y="209831"/>
                  </a:lnTo>
                  <a:lnTo>
                    <a:pt x="192437" y="207991"/>
                  </a:lnTo>
                  <a:lnTo>
                    <a:pt x="192024" y="207991"/>
                  </a:lnTo>
                  <a:lnTo>
                    <a:pt x="193085" y="207284"/>
                  </a:lnTo>
                  <a:lnTo>
                    <a:pt x="192519" y="200206"/>
                  </a:lnTo>
                  <a:lnTo>
                    <a:pt x="190395" y="193554"/>
                  </a:lnTo>
                  <a:lnTo>
                    <a:pt x="193509" y="181664"/>
                  </a:lnTo>
                  <a:lnTo>
                    <a:pt x="196908" y="178550"/>
                  </a:lnTo>
                  <a:lnTo>
                    <a:pt x="202145" y="168075"/>
                  </a:lnTo>
                  <a:lnTo>
                    <a:pt x="206896" y="159039"/>
                  </a:lnTo>
                  <a:lnTo>
                    <a:pt x="212656" y="148223"/>
                  </a:lnTo>
                  <a:lnTo>
                    <a:pt x="218468" y="136506"/>
                  </a:lnTo>
                  <a:lnTo>
                    <a:pt x="223379" y="124762"/>
                  </a:lnTo>
                  <a:lnTo>
                    <a:pt x="227566" y="112918"/>
                  </a:lnTo>
                  <a:lnTo>
                    <a:pt x="231341" y="100783"/>
                  </a:lnTo>
                  <a:lnTo>
                    <a:pt x="231394" y="100610"/>
                  </a:lnTo>
                  <a:lnTo>
                    <a:pt x="234188" y="88276"/>
                  </a:lnTo>
                  <a:lnTo>
                    <a:pt x="235270" y="76353"/>
                  </a:lnTo>
                  <a:lnTo>
                    <a:pt x="234307" y="64576"/>
                  </a:lnTo>
                  <a:lnTo>
                    <a:pt x="218030" y="23950"/>
                  </a:lnTo>
                  <a:lnTo>
                    <a:pt x="190591" y="3881"/>
                  </a:lnTo>
                  <a:lnTo>
                    <a:pt x="181477" y="0"/>
                  </a:lnTo>
                  <a:close/>
                </a:path>
                <a:path w="372110" h="521970">
                  <a:moveTo>
                    <a:pt x="297492" y="207991"/>
                  </a:moveTo>
                  <a:lnTo>
                    <a:pt x="254805" y="207991"/>
                  </a:lnTo>
                  <a:lnTo>
                    <a:pt x="239158" y="208177"/>
                  </a:lnTo>
                  <a:lnTo>
                    <a:pt x="211050" y="209345"/>
                  </a:lnTo>
                  <a:lnTo>
                    <a:pt x="197314" y="209831"/>
                  </a:lnTo>
                  <a:lnTo>
                    <a:pt x="320172" y="209831"/>
                  </a:lnTo>
                  <a:lnTo>
                    <a:pt x="310026" y="208430"/>
                  </a:lnTo>
                  <a:lnTo>
                    <a:pt x="297492" y="207991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3" name="object 410">
              <a:extLst>
                <a:ext uri="{FF2B5EF4-FFF2-40B4-BE49-F238E27FC236}">
                  <a16:creationId xmlns:a16="http://schemas.microsoft.com/office/drawing/2014/main" id="{59750E37-8010-45B7-5B68-2FF3549F88EB}"/>
                </a:ext>
              </a:extLst>
            </p:cNvPr>
            <p:cNvSpPr/>
            <p:nvPr/>
          </p:nvSpPr>
          <p:spPr>
            <a:xfrm>
              <a:off x="4515411" y="3661794"/>
              <a:ext cx="372110" cy="521970"/>
            </a:xfrm>
            <a:custGeom>
              <a:avLst/>
              <a:gdLst/>
              <a:ahLst/>
              <a:cxnLst/>
              <a:rect l="l" t="t" r="r" b="b"/>
              <a:pathLst>
                <a:path w="372110" h="521970">
                  <a:moveTo>
                    <a:pt x="173755" y="769"/>
                  </a:moveTo>
                  <a:lnTo>
                    <a:pt x="211701" y="16797"/>
                  </a:lnTo>
                  <a:lnTo>
                    <a:pt x="231714" y="52839"/>
                  </a:lnTo>
                  <a:lnTo>
                    <a:pt x="235271" y="76353"/>
                  </a:lnTo>
                  <a:lnTo>
                    <a:pt x="234189" y="88276"/>
                  </a:lnTo>
                  <a:lnTo>
                    <a:pt x="218469" y="136506"/>
                  </a:lnTo>
                  <a:lnTo>
                    <a:pt x="206897" y="159039"/>
                  </a:lnTo>
                  <a:lnTo>
                    <a:pt x="202146" y="168076"/>
                  </a:lnTo>
                  <a:lnTo>
                    <a:pt x="196908" y="178550"/>
                  </a:lnTo>
                  <a:lnTo>
                    <a:pt x="193511" y="181664"/>
                  </a:lnTo>
                  <a:lnTo>
                    <a:pt x="191953" y="187609"/>
                  </a:lnTo>
                  <a:lnTo>
                    <a:pt x="190396" y="193554"/>
                  </a:lnTo>
                  <a:lnTo>
                    <a:pt x="192520" y="200207"/>
                  </a:lnTo>
                  <a:lnTo>
                    <a:pt x="192803" y="203746"/>
                  </a:lnTo>
                  <a:lnTo>
                    <a:pt x="193086" y="207284"/>
                  </a:lnTo>
                  <a:lnTo>
                    <a:pt x="192237" y="207850"/>
                  </a:lnTo>
                  <a:lnTo>
                    <a:pt x="193652" y="208841"/>
                  </a:lnTo>
                  <a:lnTo>
                    <a:pt x="195068" y="209832"/>
                  </a:lnTo>
                  <a:lnTo>
                    <a:pt x="191104" y="209832"/>
                  </a:lnTo>
                  <a:lnTo>
                    <a:pt x="201296" y="209691"/>
                  </a:lnTo>
                  <a:lnTo>
                    <a:pt x="211051" y="209345"/>
                  </a:lnTo>
                  <a:lnTo>
                    <a:pt x="254806" y="207992"/>
                  </a:lnTo>
                  <a:lnTo>
                    <a:pt x="291434" y="207780"/>
                  </a:lnTo>
                  <a:lnTo>
                    <a:pt x="310027" y="208430"/>
                  </a:lnTo>
                  <a:lnTo>
                    <a:pt x="351101" y="225747"/>
                  </a:lnTo>
                  <a:lnTo>
                    <a:pt x="369469" y="267442"/>
                  </a:lnTo>
                  <a:lnTo>
                    <a:pt x="366191" y="275868"/>
                  </a:lnTo>
                  <a:lnTo>
                    <a:pt x="359913" y="284215"/>
                  </a:lnTo>
                  <a:lnTo>
                    <a:pt x="353742" y="292243"/>
                  </a:lnTo>
                  <a:lnTo>
                    <a:pt x="350783" y="299715"/>
                  </a:lnTo>
                  <a:lnTo>
                    <a:pt x="352687" y="306648"/>
                  </a:lnTo>
                  <a:lnTo>
                    <a:pt x="357524" y="313144"/>
                  </a:lnTo>
                  <a:lnTo>
                    <a:pt x="363025" y="319082"/>
                  </a:lnTo>
                  <a:lnTo>
                    <a:pt x="366920" y="324344"/>
                  </a:lnTo>
                  <a:lnTo>
                    <a:pt x="370035" y="330855"/>
                  </a:lnTo>
                  <a:lnTo>
                    <a:pt x="371592" y="332978"/>
                  </a:lnTo>
                  <a:lnTo>
                    <a:pt x="369469" y="338781"/>
                  </a:lnTo>
                  <a:lnTo>
                    <a:pt x="366701" y="343579"/>
                  </a:lnTo>
                  <a:lnTo>
                    <a:pt x="362408" y="348920"/>
                  </a:lnTo>
                  <a:lnTo>
                    <a:pt x="357823" y="354288"/>
                  </a:lnTo>
                  <a:lnTo>
                    <a:pt x="354180" y="359164"/>
                  </a:lnTo>
                  <a:lnTo>
                    <a:pt x="350500" y="365109"/>
                  </a:lnTo>
                  <a:lnTo>
                    <a:pt x="347102" y="367515"/>
                  </a:lnTo>
                  <a:lnTo>
                    <a:pt x="347385" y="374451"/>
                  </a:lnTo>
                  <a:lnTo>
                    <a:pt x="348653" y="380456"/>
                  </a:lnTo>
                  <a:lnTo>
                    <a:pt x="351260" y="387456"/>
                  </a:lnTo>
                  <a:lnTo>
                    <a:pt x="354054" y="394536"/>
                  </a:lnTo>
                  <a:lnTo>
                    <a:pt x="355879" y="400779"/>
                  </a:lnTo>
                  <a:lnTo>
                    <a:pt x="357153" y="408139"/>
                  </a:lnTo>
                  <a:lnTo>
                    <a:pt x="359701" y="410546"/>
                  </a:lnTo>
                  <a:lnTo>
                    <a:pt x="355029" y="418614"/>
                  </a:lnTo>
                  <a:lnTo>
                    <a:pt x="349409" y="425481"/>
                  </a:lnTo>
                  <a:lnTo>
                    <a:pt x="341281" y="433423"/>
                  </a:lnTo>
                  <a:lnTo>
                    <a:pt x="333232" y="441604"/>
                  </a:lnTo>
                  <a:lnTo>
                    <a:pt x="327850" y="449188"/>
                  </a:lnTo>
                  <a:lnTo>
                    <a:pt x="326463" y="456195"/>
                  </a:lnTo>
                  <a:lnTo>
                    <a:pt x="327479" y="462989"/>
                  </a:lnTo>
                  <a:lnTo>
                    <a:pt x="329104" y="469252"/>
                  </a:lnTo>
                  <a:lnTo>
                    <a:pt x="329549" y="474667"/>
                  </a:lnTo>
                  <a:lnTo>
                    <a:pt x="328558" y="481178"/>
                  </a:lnTo>
                  <a:lnTo>
                    <a:pt x="329124" y="481461"/>
                  </a:lnTo>
                  <a:lnTo>
                    <a:pt x="321905" y="488255"/>
                  </a:lnTo>
                  <a:lnTo>
                    <a:pt x="286232" y="515432"/>
                  </a:lnTo>
                  <a:lnTo>
                    <a:pt x="240625" y="521105"/>
                  </a:lnTo>
                  <a:lnTo>
                    <a:pt x="220832" y="521377"/>
                  </a:lnTo>
                  <a:lnTo>
                    <a:pt x="196147" y="521132"/>
                  </a:lnTo>
                  <a:lnTo>
                    <a:pt x="139453" y="518730"/>
                  </a:lnTo>
                  <a:lnTo>
                    <a:pt x="99341" y="515286"/>
                  </a:lnTo>
                  <a:lnTo>
                    <a:pt x="64260" y="507314"/>
                  </a:lnTo>
                  <a:lnTo>
                    <a:pt x="2866" y="494200"/>
                  </a:lnTo>
                  <a:lnTo>
                    <a:pt x="0" y="494200"/>
                  </a:lnTo>
                  <a:lnTo>
                    <a:pt x="0" y="284427"/>
                  </a:lnTo>
                  <a:lnTo>
                    <a:pt x="14013" y="284427"/>
                  </a:lnTo>
                  <a:lnTo>
                    <a:pt x="14936" y="284057"/>
                  </a:lnTo>
                  <a:lnTo>
                    <a:pt x="15578" y="283726"/>
                  </a:lnTo>
                  <a:lnTo>
                    <a:pt x="16261" y="283295"/>
                  </a:lnTo>
                  <a:lnTo>
                    <a:pt x="16987" y="282729"/>
                  </a:lnTo>
                  <a:lnTo>
                    <a:pt x="22103" y="279119"/>
                  </a:lnTo>
                  <a:lnTo>
                    <a:pt x="49992" y="249633"/>
                  </a:lnTo>
                  <a:lnTo>
                    <a:pt x="73044" y="207992"/>
                  </a:lnTo>
                  <a:lnTo>
                    <a:pt x="83130" y="180019"/>
                  </a:lnTo>
                  <a:lnTo>
                    <a:pt x="87735" y="166649"/>
                  </a:lnTo>
                  <a:lnTo>
                    <a:pt x="93428" y="155336"/>
                  </a:lnTo>
                  <a:lnTo>
                    <a:pt x="100781" y="147262"/>
                  </a:lnTo>
                  <a:lnTo>
                    <a:pt x="109141" y="141482"/>
                  </a:lnTo>
                  <a:lnTo>
                    <a:pt x="117715" y="136048"/>
                  </a:lnTo>
                  <a:lnTo>
                    <a:pt x="125704" y="129009"/>
                  </a:lnTo>
                  <a:lnTo>
                    <a:pt x="152883" y="87394"/>
                  </a:lnTo>
                  <a:lnTo>
                    <a:pt x="157077" y="45407"/>
                  </a:lnTo>
                  <a:lnTo>
                    <a:pt x="158517" y="23598"/>
                  </a:lnTo>
                  <a:lnTo>
                    <a:pt x="162226" y="8411"/>
                  </a:lnTo>
                  <a:lnTo>
                    <a:pt x="164987" y="3368"/>
                  </a:lnTo>
                  <a:lnTo>
                    <a:pt x="169121" y="1231"/>
                  </a:lnTo>
                  <a:lnTo>
                    <a:pt x="173755" y="769"/>
                  </a:lnTo>
                  <a:close/>
                </a:path>
              </a:pathLst>
            </a:custGeom>
            <a:ln w="1418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4" name="object 411">
            <a:extLst>
              <a:ext uri="{FF2B5EF4-FFF2-40B4-BE49-F238E27FC236}">
                <a16:creationId xmlns:a16="http://schemas.microsoft.com/office/drawing/2014/main" id="{27ECB2CD-8D84-FE38-7098-DA28B6F97205}"/>
              </a:ext>
            </a:extLst>
          </p:cNvPr>
          <p:cNvGrpSpPr/>
          <p:nvPr/>
        </p:nvGrpSpPr>
        <p:grpSpPr>
          <a:xfrm>
            <a:off x="405162" y="1134192"/>
            <a:ext cx="719467" cy="687156"/>
            <a:chOff x="9502647" y="3571240"/>
            <a:chExt cx="832485" cy="826135"/>
          </a:xfrm>
        </p:grpSpPr>
        <p:pic>
          <p:nvPicPr>
            <p:cNvPr id="395" name="object 412">
              <a:extLst>
                <a:ext uri="{FF2B5EF4-FFF2-40B4-BE49-F238E27FC236}">
                  <a16:creationId xmlns:a16="http://schemas.microsoft.com/office/drawing/2014/main" id="{90106D81-A686-676E-4EFE-FAD45194A7C7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502647" y="3571240"/>
              <a:ext cx="832103" cy="826008"/>
            </a:xfrm>
            <a:prstGeom prst="rect">
              <a:avLst/>
            </a:prstGeom>
          </p:spPr>
        </p:pic>
        <p:sp>
          <p:nvSpPr>
            <p:cNvPr id="396" name="object 413">
              <a:extLst>
                <a:ext uri="{FF2B5EF4-FFF2-40B4-BE49-F238E27FC236}">
                  <a16:creationId xmlns:a16="http://schemas.microsoft.com/office/drawing/2014/main" id="{F067F35D-D3F6-0769-79E9-6EFD1035DCA9}"/>
                </a:ext>
              </a:extLst>
            </p:cNvPr>
            <p:cNvSpPr/>
            <p:nvPr/>
          </p:nvSpPr>
          <p:spPr>
            <a:xfrm>
              <a:off x="9558393" y="3601062"/>
              <a:ext cx="720090" cy="715010"/>
            </a:xfrm>
            <a:custGeom>
              <a:avLst/>
              <a:gdLst/>
              <a:ahLst/>
              <a:cxnLst/>
              <a:rect l="l" t="t" r="r" b="b"/>
              <a:pathLst>
                <a:path w="720090" h="715010">
                  <a:moveTo>
                    <a:pt x="359802" y="0"/>
                  </a:moveTo>
                  <a:lnTo>
                    <a:pt x="310979" y="3262"/>
                  </a:lnTo>
                  <a:lnTo>
                    <a:pt x="264152" y="12765"/>
                  </a:lnTo>
                  <a:lnTo>
                    <a:pt x="219751" y="28084"/>
                  </a:lnTo>
                  <a:lnTo>
                    <a:pt x="178203" y="48792"/>
                  </a:lnTo>
                  <a:lnTo>
                    <a:pt x="139938" y="74464"/>
                  </a:lnTo>
                  <a:lnTo>
                    <a:pt x="105383" y="104673"/>
                  </a:lnTo>
                  <a:lnTo>
                    <a:pt x="74969" y="138994"/>
                  </a:lnTo>
                  <a:lnTo>
                    <a:pt x="49123" y="177002"/>
                  </a:lnTo>
                  <a:lnTo>
                    <a:pt x="28275" y="218270"/>
                  </a:lnTo>
                  <a:lnTo>
                    <a:pt x="12852" y="262372"/>
                  </a:lnTo>
                  <a:lnTo>
                    <a:pt x="3284" y="308883"/>
                  </a:lnTo>
                  <a:lnTo>
                    <a:pt x="0" y="357377"/>
                  </a:lnTo>
                  <a:lnTo>
                    <a:pt x="3284" y="405872"/>
                  </a:lnTo>
                  <a:lnTo>
                    <a:pt x="12852" y="452383"/>
                  </a:lnTo>
                  <a:lnTo>
                    <a:pt x="28275" y="496485"/>
                  </a:lnTo>
                  <a:lnTo>
                    <a:pt x="49123" y="537753"/>
                  </a:lnTo>
                  <a:lnTo>
                    <a:pt x="74969" y="575761"/>
                  </a:lnTo>
                  <a:lnTo>
                    <a:pt x="105383" y="610082"/>
                  </a:lnTo>
                  <a:lnTo>
                    <a:pt x="139938" y="640291"/>
                  </a:lnTo>
                  <a:lnTo>
                    <a:pt x="178203" y="665963"/>
                  </a:lnTo>
                  <a:lnTo>
                    <a:pt x="219751" y="686671"/>
                  </a:lnTo>
                  <a:lnTo>
                    <a:pt x="264152" y="701990"/>
                  </a:lnTo>
                  <a:lnTo>
                    <a:pt x="310979" y="711493"/>
                  </a:lnTo>
                  <a:lnTo>
                    <a:pt x="359802" y="714755"/>
                  </a:lnTo>
                  <a:lnTo>
                    <a:pt x="408625" y="711493"/>
                  </a:lnTo>
                  <a:lnTo>
                    <a:pt x="455451" y="701990"/>
                  </a:lnTo>
                  <a:lnTo>
                    <a:pt x="499853" y="686671"/>
                  </a:lnTo>
                  <a:lnTo>
                    <a:pt x="541401" y="665963"/>
                  </a:lnTo>
                  <a:lnTo>
                    <a:pt x="579666" y="640291"/>
                  </a:lnTo>
                  <a:lnTo>
                    <a:pt x="614220" y="610082"/>
                  </a:lnTo>
                  <a:lnTo>
                    <a:pt x="644634" y="575761"/>
                  </a:lnTo>
                  <a:lnTo>
                    <a:pt x="670480" y="537753"/>
                  </a:lnTo>
                  <a:lnTo>
                    <a:pt x="691328" y="496485"/>
                  </a:lnTo>
                  <a:lnTo>
                    <a:pt x="706751" y="452383"/>
                  </a:lnTo>
                  <a:lnTo>
                    <a:pt x="716319" y="405872"/>
                  </a:lnTo>
                  <a:lnTo>
                    <a:pt x="719603" y="357377"/>
                  </a:lnTo>
                  <a:lnTo>
                    <a:pt x="716319" y="308883"/>
                  </a:lnTo>
                  <a:lnTo>
                    <a:pt x="706751" y="262372"/>
                  </a:lnTo>
                  <a:lnTo>
                    <a:pt x="691328" y="218270"/>
                  </a:lnTo>
                  <a:lnTo>
                    <a:pt x="670480" y="177002"/>
                  </a:lnTo>
                  <a:lnTo>
                    <a:pt x="644634" y="138994"/>
                  </a:lnTo>
                  <a:lnTo>
                    <a:pt x="614220" y="104673"/>
                  </a:lnTo>
                  <a:lnTo>
                    <a:pt x="579666" y="74464"/>
                  </a:lnTo>
                  <a:lnTo>
                    <a:pt x="541401" y="48792"/>
                  </a:lnTo>
                  <a:lnTo>
                    <a:pt x="499853" y="28084"/>
                  </a:lnTo>
                  <a:lnTo>
                    <a:pt x="455451" y="12765"/>
                  </a:lnTo>
                  <a:lnTo>
                    <a:pt x="408625" y="3262"/>
                  </a:lnTo>
                  <a:lnTo>
                    <a:pt x="359802" y="0"/>
                  </a:lnTo>
                  <a:close/>
                </a:path>
              </a:pathLst>
            </a:custGeom>
            <a:solidFill>
              <a:srgbClr val="DCE6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414">
              <a:extLst>
                <a:ext uri="{FF2B5EF4-FFF2-40B4-BE49-F238E27FC236}">
                  <a16:creationId xmlns:a16="http://schemas.microsoft.com/office/drawing/2014/main" id="{06D49B80-0DEE-5EA8-1B16-8DF4496D5873}"/>
                </a:ext>
              </a:extLst>
            </p:cNvPr>
            <p:cNvSpPr/>
            <p:nvPr/>
          </p:nvSpPr>
          <p:spPr>
            <a:xfrm>
              <a:off x="9558393" y="3601062"/>
              <a:ext cx="720090" cy="715010"/>
            </a:xfrm>
            <a:custGeom>
              <a:avLst/>
              <a:gdLst/>
              <a:ahLst/>
              <a:cxnLst/>
              <a:rect l="l" t="t" r="r" b="b"/>
              <a:pathLst>
                <a:path w="720090" h="715010">
                  <a:moveTo>
                    <a:pt x="0" y="357377"/>
                  </a:moveTo>
                  <a:lnTo>
                    <a:pt x="3284" y="308883"/>
                  </a:lnTo>
                  <a:lnTo>
                    <a:pt x="12852" y="262372"/>
                  </a:lnTo>
                  <a:lnTo>
                    <a:pt x="28275" y="218270"/>
                  </a:lnTo>
                  <a:lnTo>
                    <a:pt x="49123" y="177002"/>
                  </a:lnTo>
                  <a:lnTo>
                    <a:pt x="74969" y="138994"/>
                  </a:lnTo>
                  <a:lnTo>
                    <a:pt x="105383" y="104673"/>
                  </a:lnTo>
                  <a:lnTo>
                    <a:pt x="139937" y="74464"/>
                  </a:lnTo>
                  <a:lnTo>
                    <a:pt x="178202" y="48792"/>
                  </a:lnTo>
                  <a:lnTo>
                    <a:pt x="219750" y="28084"/>
                  </a:lnTo>
                  <a:lnTo>
                    <a:pt x="264152" y="12765"/>
                  </a:lnTo>
                  <a:lnTo>
                    <a:pt x="310978" y="3262"/>
                  </a:lnTo>
                  <a:lnTo>
                    <a:pt x="359801" y="0"/>
                  </a:lnTo>
                  <a:lnTo>
                    <a:pt x="408624" y="3262"/>
                  </a:lnTo>
                  <a:lnTo>
                    <a:pt x="455451" y="12765"/>
                  </a:lnTo>
                  <a:lnTo>
                    <a:pt x="499852" y="28084"/>
                  </a:lnTo>
                  <a:lnTo>
                    <a:pt x="541400" y="48792"/>
                  </a:lnTo>
                  <a:lnTo>
                    <a:pt x="579665" y="74464"/>
                  </a:lnTo>
                  <a:lnTo>
                    <a:pt x="614219" y="104673"/>
                  </a:lnTo>
                  <a:lnTo>
                    <a:pt x="644634" y="138994"/>
                  </a:lnTo>
                  <a:lnTo>
                    <a:pt x="670479" y="177002"/>
                  </a:lnTo>
                  <a:lnTo>
                    <a:pt x="691328" y="218270"/>
                  </a:lnTo>
                  <a:lnTo>
                    <a:pt x="706750" y="262372"/>
                  </a:lnTo>
                  <a:lnTo>
                    <a:pt x="716318" y="308883"/>
                  </a:lnTo>
                  <a:lnTo>
                    <a:pt x="719603" y="357377"/>
                  </a:lnTo>
                  <a:lnTo>
                    <a:pt x="716318" y="405872"/>
                  </a:lnTo>
                  <a:lnTo>
                    <a:pt x="706750" y="452383"/>
                  </a:lnTo>
                  <a:lnTo>
                    <a:pt x="691328" y="496485"/>
                  </a:lnTo>
                  <a:lnTo>
                    <a:pt x="670479" y="537753"/>
                  </a:lnTo>
                  <a:lnTo>
                    <a:pt x="644634" y="575760"/>
                  </a:lnTo>
                  <a:lnTo>
                    <a:pt x="614219" y="610082"/>
                  </a:lnTo>
                  <a:lnTo>
                    <a:pt x="579665" y="640291"/>
                  </a:lnTo>
                  <a:lnTo>
                    <a:pt x="541400" y="665963"/>
                  </a:lnTo>
                  <a:lnTo>
                    <a:pt x="499852" y="686671"/>
                  </a:lnTo>
                  <a:lnTo>
                    <a:pt x="455451" y="701990"/>
                  </a:lnTo>
                  <a:lnTo>
                    <a:pt x="408624" y="711493"/>
                  </a:lnTo>
                  <a:lnTo>
                    <a:pt x="359801" y="714755"/>
                  </a:lnTo>
                  <a:lnTo>
                    <a:pt x="310978" y="711493"/>
                  </a:lnTo>
                  <a:lnTo>
                    <a:pt x="264152" y="701990"/>
                  </a:lnTo>
                  <a:lnTo>
                    <a:pt x="219750" y="686671"/>
                  </a:lnTo>
                  <a:lnTo>
                    <a:pt x="178202" y="665963"/>
                  </a:lnTo>
                  <a:lnTo>
                    <a:pt x="139937" y="640291"/>
                  </a:lnTo>
                  <a:lnTo>
                    <a:pt x="105383" y="610082"/>
                  </a:lnTo>
                  <a:lnTo>
                    <a:pt x="74969" y="575760"/>
                  </a:lnTo>
                  <a:lnTo>
                    <a:pt x="49123" y="537753"/>
                  </a:lnTo>
                  <a:lnTo>
                    <a:pt x="28275" y="496485"/>
                  </a:lnTo>
                  <a:lnTo>
                    <a:pt x="12852" y="452383"/>
                  </a:lnTo>
                  <a:lnTo>
                    <a:pt x="3284" y="405872"/>
                  </a:lnTo>
                  <a:lnTo>
                    <a:pt x="0" y="357377"/>
                  </a:lnTo>
                  <a:close/>
                </a:path>
              </a:pathLst>
            </a:custGeom>
            <a:ln w="21272">
              <a:solidFill>
                <a:srgbClr val="2540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8" name="object 415">
              <a:extLst>
                <a:ext uri="{FF2B5EF4-FFF2-40B4-BE49-F238E27FC236}">
                  <a16:creationId xmlns:a16="http://schemas.microsoft.com/office/drawing/2014/main" id="{A36CA59C-4D2E-E7F4-7FD9-A15DBA5B4737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642855" y="3729736"/>
              <a:ext cx="533400" cy="121920"/>
            </a:xfrm>
            <a:prstGeom prst="rect">
              <a:avLst/>
            </a:prstGeom>
          </p:spPr>
        </p:pic>
        <p:sp>
          <p:nvSpPr>
            <p:cNvPr id="399" name="object 416">
              <a:extLst>
                <a:ext uri="{FF2B5EF4-FFF2-40B4-BE49-F238E27FC236}">
                  <a16:creationId xmlns:a16="http://schemas.microsoft.com/office/drawing/2014/main" id="{F1D501E6-89CF-61E5-9299-F7E99F60BB2A}"/>
                </a:ext>
              </a:extLst>
            </p:cNvPr>
            <p:cNvSpPr/>
            <p:nvPr/>
          </p:nvSpPr>
          <p:spPr>
            <a:xfrm>
              <a:off x="9689048" y="3768003"/>
              <a:ext cx="426720" cy="0"/>
            </a:xfrm>
            <a:custGeom>
              <a:avLst/>
              <a:gdLst/>
              <a:ahLst/>
              <a:cxnLst/>
              <a:rect l="l" t="t" r="r" b="b"/>
              <a:pathLst>
                <a:path w="426720">
                  <a:moveTo>
                    <a:pt x="426251" y="1"/>
                  </a:moveTo>
                  <a:lnTo>
                    <a:pt x="0" y="0"/>
                  </a:lnTo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0" name="object 417">
              <a:extLst>
                <a:ext uri="{FF2B5EF4-FFF2-40B4-BE49-F238E27FC236}">
                  <a16:creationId xmlns:a16="http://schemas.microsoft.com/office/drawing/2014/main" id="{2F74806C-7C2E-01DD-5A22-8C31475A1FC0}"/>
                </a:ext>
              </a:extLst>
            </p:cNvPr>
            <p:cNvSpPr/>
            <p:nvPr/>
          </p:nvSpPr>
          <p:spPr>
            <a:xfrm>
              <a:off x="9689048" y="3768003"/>
              <a:ext cx="426720" cy="0"/>
            </a:xfrm>
            <a:custGeom>
              <a:avLst/>
              <a:gdLst/>
              <a:ahLst/>
              <a:cxnLst/>
              <a:rect l="l" t="t" r="r" b="b"/>
              <a:pathLst>
                <a:path w="426720">
                  <a:moveTo>
                    <a:pt x="0" y="0"/>
                  </a:moveTo>
                  <a:lnTo>
                    <a:pt x="426250" y="1"/>
                  </a:lnTo>
                </a:path>
              </a:pathLst>
            </a:custGeom>
            <a:ln w="28363">
              <a:solidFill>
                <a:srgbClr val="1737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1" name="object 418">
              <a:extLst>
                <a:ext uri="{FF2B5EF4-FFF2-40B4-BE49-F238E27FC236}">
                  <a16:creationId xmlns:a16="http://schemas.microsoft.com/office/drawing/2014/main" id="{643DFB8C-7757-F167-0CFD-EA6D3849C7D6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795255" y="3644392"/>
              <a:ext cx="222503" cy="597408"/>
            </a:xfrm>
            <a:prstGeom prst="rect">
              <a:avLst/>
            </a:prstGeom>
          </p:spPr>
        </p:pic>
        <p:sp>
          <p:nvSpPr>
            <p:cNvPr id="402" name="object 419">
              <a:extLst>
                <a:ext uri="{FF2B5EF4-FFF2-40B4-BE49-F238E27FC236}">
                  <a16:creationId xmlns:a16="http://schemas.microsoft.com/office/drawing/2014/main" id="{DC47C22D-DF16-9338-3DEF-55547047088B}"/>
                </a:ext>
              </a:extLst>
            </p:cNvPr>
            <p:cNvSpPr/>
            <p:nvPr/>
          </p:nvSpPr>
          <p:spPr>
            <a:xfrm>
              <a:off x="9846520" y="3669261"/>
              <a:ext cx="121285" cy="495300"/>
            </a:xfrm>
            <a:custGeom>
              <a:avLst/>
              <a:gdLst/>
              <a:ahLst/>
              <a:cxnLst/>
              <a:rect l="l" t="t" r="r" b="b"/>
              <a:pathLst>
                <a:path w="121284" h="495300">
                  <a:moveTo>
                    <a:pt x="83305" y="0"/>
                  </a:moveTo>
                  <a:lnTo>
                    <a:pt x="37487" y="2677"/>
                  </a:lnTo>
                  <a:lnTo>
                    <a:pt x="0" y="495256"/>
                  </a:lnTo>
                  <a:lnTo>
                    <a:pt x="120793" y="495256"/>
                  </a:lnTo>
                  <a:lnTo>
                    <a:pt x="83305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20">
              <a:extLst>
                <a:ext uri="{FF2B5EF4-FFF2-40B4-BE49-F238E27FC236}">
                  <a16:creationId xmlns:a16="http://schemas.microsoft.com/office/drawing/2014/main" id="{45322A5B-10FD-5A20-F433-C02574E9C70E}"/>
                </a:ext>
              </a:extLst>
            </p:cNvPr>
            <p:cNvSpPr/>
            <p:nvPr/>
          </p:nvSpPr>
          <p:spPr>
            <a:xfrm>
              <a:off x="9846520" y="3669261"/>
              <a:ext cx="121285" cy="495300"/>
            </a:xfrm>
            <a:custGeom>
              <a:avLst/>
              <a:gdLst/>
              <a:ahLst/>
              <a:cxnLst/>
              <a:rect l="l" t="t" r="r" b="b"/>
              <a:pathLst>
                <a:path w="121284" h="495300">
                  <a:moveTo>
                    <a:pt x="83306" y="0"/>
                  </a:moveTo>
                  <a:lnTo>
                    <a:pt x="37487" y="2677"/>
                  </a:lnTo>
                  <a:lnTo>
                    <a:pt x="0" y="495256"/>
                  </a:lnTo>
                  <a:lnTo>
                    <a:pt x="120794" y="495256"/>
                  </a:lnTo>
                  <a:lnTo>
                    <a:pt x="83306" y="0"/>
                  </a:lnTo>
                  <a:close/>
                </a:path>
              </a:pathLst>
            </a:custGeom>
            <a:ln w="106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4" name="object 421">
              <a:extLst>
                <a:ext uri="{FF2B5EF4-FFF2-40B4-BE49-F238E27FC236}">
                  <a16:creationId xmlns:a16="http://schemas.microsoft.com/office/drawing/2014/main" id="{6A11F5D3-4BE0-155F-4FBA-936E117813C0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658095" y="4104640"/>
              <a:ext cx="484631" cy="173736"/>
            </a:xfrm>
            <a:prstGeom prst="rect">
              <a:avLst/>
            </a:prstGeom>
          </p:spPr>
        </p:pic>
        <p:sp>
          <p:nvSpPr>
            <p:cNvPr id="405" name="object 422">
              <a:extLst>
                <a:ext uri="{FF2B5EF4-FFF2-40B4-BE49-F238E27FC236}">
                  <a16:creationId xmlns:a16="http://schemas.microsoft.com/office/drawing/2014/main" id="{09F6486A-4161-BDBB-4CFF-E7D89640C4D5}"/>
                </a:ext>
              </a:extLst>
            </p:cNvPr>
            <p:cNvSpPr/>
            <p:nvPr/>
          </p:nvSpPr>
          <p:spPr>
            <a:xfrm>
              <a:off x="9710929" y="4131874"/>
              <a:ext cx="379730" cy="70485"/>
            </a:xfrm>
            <a:custGeom>
              <a:avLst/>
              <a:gdLst/>
              <a:ahLst/>
              <a:cxnLst/>
              <a:rect l="l" t="t" r="r" b="b"/>
              <a:pathLst>
                <a:path w="379729" h="70485">
                  <a:moveTo>
                    <a:pt x="189828" y="0"/>
                  </a:moveTo>
                  <a:lnTo>
                    <a:pt x="124099" y="4570"/>
                  </a:lnTo>
                  <a:lnTo>
                    <a:pt x="68230" y="17199"/>
                  </a:lnTo>
                  <a:lnTo>
                    <a:pt x="26339" y="36263"/>
                  </a:lnTo>
                  <a:lnTo>
                    <a:pt x="0" y="70097"/>
                  </a:lnTo>
                  <a:lnTo>
                    <a:pt x="379657" y="70097"/>
                  </a:lnTo>
                  <a:lnTo>
                    <a:pt x="353318" y="36263"/>
                  </a:lnTo>
                  <a:lnTo>
                    <a:pt x="311427" y="17199"/>
                  </a:lnTo>
                  <a:lnTo>
                    <a:pt x="255557" y="4570"/>
                  </a:lnTo>
                  <a:lnTo>
                    <a:pt x="189828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23">
              <a:extLst>
                <a:ext uri="{FF2B5EF4-FFF2-40B4-BE49-F238E27FC236}">
                  <a16:creationId xmlns:a16="http://schemas.microsoft.com/office/drawing/2014/main" id="{28AECC9B-358D-5FBF-46E3-3CEDC73E1CE9}"/>
                </a:ext>
              </a:extLst>
            </p:cNvPr>
            <p:cNvSpPr/>
            <p:nvPr/>
          </p:nvSpPr>
          <p:spPr>
            <a:xfrm>
              <a:off x="9710929" y="4131874"/>
              <a:ext cx="379730" cy="70485"/>
            </a:xfrm>
            <a:custGeom>
              <a:avLst/>
              <a:gdLst/>
              <a:ahLst/>
              <a:cxnLst/>
              <a:rect l="l" t="t" r="r" b="b"/>
              <a:pathLst>
                <a:path w="379729" h="70485">
                  <a:moveTo>
                    <a:pt x="189828" y="0"/>
                  </a:moveTo>
                  <a:lnTo>
                    <a:pt x="255557" y="4570"/>
                  </a:lnTo>
                  <a:lnTo>
                    <a:pt x="311427" y="17198"/>
                  </a:lnTo>
                  <a:lnTo>
                    <a:pt x="353317" y="36262"/>
                  </a:lnTo>
                  <a:lnTo>
                    <a:pt x="379657" y="70097"/>
                  </a:lnTo>
                  <a:lnTo>
                    <a:pt x="0" y="70097"/>
                  </a:lnTo>
                  <a:lnTo>
                    <a:pt x="26340" y="36262"/>
                  </a:lnTo>
                  <a:lnTo>
                    <a:pt x="68230" y="17198"/>
                  </a:lnTo>
                  <a:lnTo>
                    <a:pt x="124100" y="4570"/>
                  </a:lnTo>
                  <a:lnTo>
                    <a:pt x="189828" y="0"/>
                  </a:lnTo>
                  <a:close/>
                </a:path>
              </a:pathLst>
            </a:custGeom>
            <a:ln w="106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7" name="object 424">
              <a:extLst>
                <a:ext uri="{FF2B5EF4-FFF2-40B4-BE49-F238E27FC236}">
                  <a16:creationId xmlns:a16="http://schemas.microsoft.com/office/drawing/2014/main" id="{66BA91BA-014C-E1D6-B46E-7AC7192E61F2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557511" y="4016248"/>
              <a:ext cx="320040" cy="164591"/>
            </a:xfrm>
            <a:prstGeom prst="rect">
              <a:avLst/>
            </a:prstGeom>
          </p:spPr>
        </p:pic>
        <p:pic>
          <p:nvPicPr>
            <p:cNvPr id="408" name="object 425">
              <a:extLst>
                <a:ext uri="{FF2B5EF4-FFF2-40B4-BE49-F238E27FC236}">
                  <a16:creationId xmlns:a16="http://schemas.microsoft.com/office/drawing/2014/main" id="{B47101C0-3CC4-A16C-4FC5-20122FECD617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602930" y="4036936"/>
              <a:ext cx="228304" cy="70773"/>
            </a:xfrm>
            <a:prstGeom prst="rect">
              <a:avLst/>
            </a:prstGeom>
          </p:spPr>
        </p:pic>
        <p:pic>
          <p:nvPicPr>
            <p:cNvPr id="409" name="object 426">
              <a:extLst>
                <a:ext uri="{FF2B5EF4-FFF2-40B4-BE49-F238E27FC236}">
                  <a16:creationId xmlns:a16="http://schemas.microsoft.com/office/drawing/2014/main" id="{10904656-9D33-2D01-4BD3-B6B243BF6A8B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557511" y="3738880"/>
              <a:ext cx="320040" cy="381000"/>
            </a:xfrm>
            <a:prstGeom prst="rect">
              <a:avLst/>
            </a:prstGeom>
          </p:spPr>
        </p:pic>
        <p:sp>
          <p:nvSpPr>
            <p:cNvPr id="410" name="object 427">
              <a:extLst>
                <a:ext uri="{FF2B5EF4-FFF2-40B4-BE49-F238E27FC236}">
                  <a16:creationId xmlns:a16="http://schemas.microsoft.com/office/drawing/2014/main" id="{59B37C46-DDF9-05C4-9BB2-85CDCDA7E6B5}"/>
                </a:ext>
              </a:extLst>
            </p:cNvPr>
            <p:cNvSpPr/>
            <p:nvPr/>
          </p:nvSpPr>
          <p:spPr>
            <a:xfrm>
              <a:off x="9613348" y="3770680"/>
              <a:ext cx="208915" cy="267335"/>
            </a:xfrm>
            <a:custGeom>
              <a:avLst/>
              <a:gdLst/>
              <a:ahLst/>
              <a:cxnLst/>
              <a:rect l="l" t="t" r="r" b="b"/>
              <a:pathLst>
                <a:path w="208915" h="267335">
                  <a:moveTo>
                    <a:pt x="104233" y="0"/>
                  </a:moveTo>
                  <a:lnTo>
                    <a:pt x="0" y="266843"/>
                  </a:lnTo>
                  <a:lnTo>
                    <a:pt x="208467" y="266843"/>
                  </a:lnTo>
                  <a:lnTo>
                    <a:pt x="104233" y="0"/>
                  </a:lnTo>
                  <a:close/>
                </a:path>
              </a:pathLst>
            </a:custGeom>
            <a:solidFill>
              <a:srgbClr val="DCE6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1" name="object 428">
              <a:extLst>
                <a:ext uri="{FF2B5EF4-FFF2-40B4-BE49-F238E27FC236}">
                  <a16:creationId xmlns:a16="http://schemas.microsoft.com/office/drawing/2014/main" id="{B6BC6667-64C8-EF45-6D6F-5944D725B0DB}"/>
                </a:ext>
              </a:extLst>
            </p:cNvPr>
            <p:cNvSpPr/>
            <p:nvPr/>
          </p:nvSpPr>
          <p:spPr>
            <a:xfrm>
              <a:off x="9613348" y="3770680"/>
              <a:ext cx="208915" cy="267335"/>
            </a:xfrm>
            <a:custGeom>
              <a:avLst/>
              <a:gdLst/>
              <a:ahLst/>
              <a:cxnLst/>
              <a:rect l="l" t="t" r="r" b="b"/>
              <a:pathLst>
                <a:path w="208915" h="267335">
                  <a:moveTo>
                    <a:pt x="0" y="266843"/>
                  </a:moveTo>
                  <a:lnTo>
                    <a:pt x="104233" y="0"/>
                  </a:lnTo>
                  <a:lnTo>
                    <a:pt x="208467" y="266843"/>
                  </a:lnTo>
                  <a:lnTo>
                    <a:pt x="0" y="266843"/>
                  </a:lnTo>
                  <a:close/>
                </a:path>
              </a:pathLst>
            </a:custGeom>
            <a:ln w="21272">
              <a:solidFill>
                <a:srgbClr val="1737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2" name="object 429">
              <a:extLst>
                <a:ext uri="{FF2B5EF4-FFF2-40B4-BE49-F238E27FC236}">
                  <a16:creationId xmlns:a16="http://schemas.microsoft.com/office/drawing/2014/main" id="{9893BC89-5657-A5A3-4A88-7D6ACCF79FE5}"/>
                </a:ext>
              </a:extLst>
            </p:cNvPr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932415" y="4013200"/>
              <a:ext cx="320040" cy="164591"/>
            </a:xfrm>
            <a:prstGeom prst="rect">
              <a:avLst/>
            </a:prstGeom>
          </p:spPr>
        </p:pic>
        <p:pic>
          <p:nvPicPr>
            <p:cNvPr id="413" name="object 430">
              <a:extLst>
                <a:ext uri="{FF2B5EF4-FFF2-40B4-BE49-F238E27FC236}">
                  <a16:creationId xmlns:a16="http://schemas.microsoft.com/office/drawing/2014/main" id="{E17982AF-2C98-3744-C7C5-002CDEBC0AF4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978777" y="4034261"/>
              <a:ext cx="228304" cy="70773"/>
            </a:xfrm>
            <a:prstGeom prst="rect">
              <a:avLst/>
            </a:prstGeom>
          </p:spPr>
        </p:pic>
        <p:pic>
          <p:nvPicPr>
            <p:cNvPr id="414" name="object 431">
              <a:extLst>
                <a:ext uri="{FF2B5EF4-FFF2-40B4-BE49-F238E27FC236}">
                  <a16:creationId xmlns:a16="http://schemas.microsoft.com/office/drawing/2014/main" id="{2B6D0028-5A05-2BA7-43B9-4013B30DD28E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932415" y="3735832"/>
              <a:ext cx="323088" cy="381000"/>
            </a:xfrm>
            <a:prstGeom prst="rect">
              <a:avLst/>
            </a:prstGeom>
          </p:spPr>
        </p:pic>
        <p:sp>
          <p:nvSpPr>
            <p:cNvPr id="415" name="object 432">
              <a:extLst>
                <a:ext uri="{FF2B5EF4-FFF2-40B4-BE49-F238E27FC236}">
                  <a16:creationId xmlns:a16="http://schemas.microsoft.com/office/drawing/2014/main" id="{F6CF55A0-327B-304E-4904-379B642CCE63}"/>
                </a:ext>
              </a:extLst>
            </p:cNvPr>
            <p:cNvSpPr/>
            <p:nvPr/>
          </p:nvSpPr>
          <p:spPr>
            <a:xfrm>
              <a:off x="9989193" y="3768003"/>
              <a:ext cx="208915" cy="267335"/>
            </a:xfrm>
            <a:custGeom>
              <a:avLst/>
              <a:gdLst/>
              <a:ahLst/>
              <a:cxnLst/>
              <a:rect l="l" t="t" r="r" b="b"/>
              <a:pathLst>
                <a:path w="208915" h="267335">
                  <a:moveTo>
                    <a:pt x="104233" y="0"/>
                  </a:moveTo>
                  <a:lnTo>
                    <a:pt x="0" y="266843"/>
                  </a:lnTo>
                  <a:lnTo>
                    <a:pt x="208467" y="266843"/>
                  </a:lnTo>
                  <a:lnTo>
                    <a:pt x="104233" y="0"/>
                  </a:lnTo>
                  <a:close/>
                </a:path>
              </a:pathLst>
            </a:custGeom>
            <a:solidFill>
              <a:srgbClr val="DCE6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6" name="object 433">
              <a:extLst>
                <a:ext uri="{FF2B5EF4-FFF2-40B4-BE49-F238E27FC236}">
                  <a16:creationId xmlns:a16="http://schemas.microsoft.com/office/drawing/2014/main" id="{F2893E7A-FDDE-BFE5-BC14-128ACAC4EE0D}"/>
                </a:ext>
              </a:extLst>
            </p:cNvPr>
            <p:cNvSpPr/>
            <p:nvPr/>
          </p:nvSpPr>
          <p:spPr>
            <a:xfrm>
              <a:off x="9989193" y="3768003"/>
              <a:ext cx="208915" cy="267335"/>
            </a:xfrm>
            <a:custGeom>
              <a:avLst/>
              <a:gdLst/>
              <a:ahLst/>
              <a:cxnLst/>
              <a:rect l="l" t="t" r="r" b="b"/>
              <a:pathLst>
                <a:path w="208915" h="267335">
                  <a:moveTo>
                    <a:pt x="0" y="266843"/>
                  </a:moveTo>
                  <a:lnTo>
                    <a:pt x="104233" y="0"/>
                  </a:lnTo>
                  <a:lnTo>
                    <a:pt x="208467" y="266843"/>
                  </a:lnTo>
                  <a:lnTo>
                    <a:pt x="0" y="266843"/>
                  </a:lnTo>
                  <a:close/>
                </a:path>
              </a:pathLst>
            </a:custGeom>
            <a:ln w="21272">
              <a:solidFill>
                <a:srgbClr val="1737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3" name="object 5">
            <a:extLst>
              <a:ext uri="{FF2B5EF4-FFF2-40B4-BE49-F238E27FC236}">
                <a16:creationId xmlns:a16="http://schemas.microsoft.com/office/drawing/2014/main" id="{D811D3B3-2A8C-525F-65AD-E03F53D545F1}"/>
              </a:ext>
            </a:extLst>
          </p:cNvPr>
          <p:cNvSpPr txBox="1"/>
          <p:nvPr/>
        </p:nvSpPr>
        <p:spPr>
          <a:xfrm>
            <a:off x="11531066" y="6312010"/>
            <a:ext cx="212512" cy="17519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10583" defTabSz="761970">
              <a:spcBef>
                <a:spcPts val="67"/>
              </a:spcBef>
            </a:pPr>
            <a:r>
              <a:rPr lang="en-US" sz="1083" kern="0" spc="-42" dirty="0">
                <a:solidFill>
                  <a:srgbClr val="898989"/>
                </a:solidFill>
                <a:latin typeface="Tahoma"/>
                <a:cs typeface="Tahoma"/>
              </a:rPr>
              <a:t>4/9</a:t>
            </a:r>
            <a:endParaRPr sz="1083" kern="0" dirty="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6038" y="319342"/>
            <a:ext cx="4214283" cy="380018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sz="2400" b="1" dirty="0"/>
              <a:t>Development &amp; Implementation</a:t>
            </a:r>
            <a:endParaRPr sz="2400" b="1" spc="-8" dirty="0"/>
          </a:p>
        </p:txBody>
      </p:sp>
      <p:sp>
        <p:nvSpPr>
          <p:cNvPr id="3" name="object 3"/>
          <p:cNvSpPr txBox="1"/>
          <p:nvPr/>
        </p:nvSpPr>
        <p:spPr>
          <a:xfrm>
            <a:off x="2947329" y="836058"/>
            <a:ext cx="356663" cy="44683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  <a:tabLst>
                <a:tab pos="1967892" algn="l"/>
              </a:tabLst>
            </a:pPr>
            <a:r>
              <a:rPr lang="en-GB" sz="1417" b="1" kern="0" spc="-21" dirty="0">
                <a:solidFill>
                  <a:sysClr val="windowText" lastClr="000000"/>
                </a:solidFill>
                <a:latin typeface="Calibri"/>
                <a:cs typeface="Calibri"/>
              </a:rPr>
              <a:t>Q1</a:t>
            </a:r>
            <a:r>
              <a:rPr lang="en-GB" sz="1417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	</a:t>
            </a:r>
            <a:endParaRPr sz="1417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7147" y="1013520"/>
            <a:ext cx="11331727" cy="4907063"/>
            <a:chOff x="910336" y="1221491"/>
            <a:chExt cx="10808208" cy="5888476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14880" y="1221491"/>
              <a:ext cx="2285999" cy="588847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70338" y="1280347"/>
              <a:ext cx="2172335" cy="5747860"/>
            </a:xfrm>
            <a:custGeom>
              <a:avLst/>
              <a:gdLst/>
              <a:ahLst/>
              <a:cxnLst/>
              <a:rect l="l" t="t" r="r" b="b"/>
              <a:pathLst>
                <a:path w="2172335" h="5473700">
                  <a:moveTo>
                    <a:pt x="2172206" y="0"/>
                  </a:moveTo>
                  <a:lnTo>
                    <a:pt x="0" y="0"/>
                  </a:lnTo>
                  <a:lnTo>
                    <a:pt x="0" y="5473128"/>
                  </a:lnTo>
                  <a:lnTo>
                    <a:pt x="2172206" y="5473128"/>
                  </a:lnTo>
                  <a:lnTo>
                    <a:pt x="2172206" y="0"/>
                  </a:lnTo>
                  <a:close/>
                </a:path>
              </a:pathLst>
            </a:custGeom>
            <a:solidFill>
              <a:srgbClr val="F2F2F2">
                <a:alpha val="47839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2264982" y="1265106"/>
              <a:ext cx="2177692" cy="5763100"/>
            </a:xfrm>
            <a:custGeom>
              <a:avLst/>
              <a:gdLst/>
              <a:ahLst/>
              <a:cxnLst/>
              <a:rect l="l" t="t" r="r" b="b"/>
              <a:pathLst>
                <a:path w="2172335" h="5473700">
                  <a:moveTo>
                    <a:pt x="0" y="0"/>
                  </a:moveTo>
                  <a:lnTo>
                    <a:pt x="2172206" y="0"/>
                  </a:lnTo>
                  <a:lnTo>
                    <a:pt x="2172206" y="5473128"/>
                  </a:lnTo>
                  <a:lnTo>
                    <a:pt x="0" y="5473128"/>
                  </a:lnTo>
                  <a:lnTo>
                    <a:pt x="0" y="0"/>
                  </a:lnTo>
                  <a:close/>
                </a:path>
              </a:pathLst>
            </a:custGeom>
            <a:ln w="2127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8415" y="1221491"/>
              <a:ext cx="2285999" cy="588847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654953" y="1290507"/>
              <a:ext cx="2172335" cy="5737698"/>
            </a:xfrm>
            <a:custGeom>
              <a:avLst/>
              <a:gdLst/>
              <a:ahLst/>
              <a:cxnLst/>
              <a:rect l="l" t="t" r="r" b="b"/>
              <a:pathLst>
                <a:path w="2172334" h="5473700">
                  <a:moveTo>
                    <a:pt x="2172206" y="0"/>
                  </a:moveTo>
                  <a:lnTo>
                    <a:pt x="0" y="0"/>
                  </a:lnTo>
                  <a:lnTo>
                    <a:pt x="0" y="5473128"/>
                  </a:lnTo>
                  <a:lnTo>
                    <a:pt x="2172206" y="5473128"/>
                  </a:lnTo>
                  <a:lnTo>
                    <a:pt x="2172206" y="0"/>
                  </a:lnTo>
                  <a:close/>
                </a:path>
              </a:pathLst>
            </a:custGeom>
            <a:solidFill>
              <a:srgbClr val="F2F2F2">
                <a:alpha val="47839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656857" y="1280347"/>
              <a:ext cx="2170431" cy="5747858"/>
            </a:xfrm>
            <a:custGeom>
              <a:avLst/>
              <a:gdLst/>
              <a:ahLst/>
              <a:cxnLst/>
              <a:rect l="l" t="t" r="r" b="b"/>
              <a:pathLst>
                <a:path w="2172334" h="5473700">
                  <a:moveTo>
                    <a:pt x="0" y="0"/>
                  </a:moveTo>
                  <a:lnTo>
                    <a:pt x="2172206" y="0"/>
                  </a:lnTo>
                  <a:lnTo>
                    <a:pt x="2172206" y="5473128"/>
                  </a:lnTo>
                  <a:lnTo>
                    <a:pt x="0" y="5473128"/>
                  </a:lnTo>
                  <a:lnTo>
                    <a:pt x="0" y="0"/>
                  </a:lnTo>
                  <a:close/>
                </a:path>
              </a:pathLst>
            </a:custGeom>
            <a:ln w="2127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81951" y="1221491"/>
              <a:ext cx="2286000" cy="588847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039570" y="1285427"/>
              <a:ext cx="2172335" cy="5742778"/>
            </a:xfrm>
            <a:custGeom>
              <a:avLst/>
              <a:gdLst/>
              <a:ahLst/>
              <a:cxnLst/>
              <a:rect l="l" t="t" r="r" b="b"/>
              <a:pathLst>
                <a:path w="2172334" h="5473700">
                  <a:moveTo>
                    <a:pt x="2172206" y="0"/>
                  </a:moveTo>
                  <a:lnTo>
                    <a:pt x="0" y="0"/>
                  </a:lnTo>
                  <a:lnTo>
                    <a:pt x="0" y="5473128"/>
                  </a:lnTo>
                  <a:lnTo>
                    <a:pt x="2172206" y="5473128"/>
                  </a:lnTo>
                  <a:lnTo>
                    <a:pt x="2172206" y="0"/>
                  </a:lnTo>
                  <a:close/>
                </a:path>
              </a:pathLst>
            </a:custGeom>
            <a:solidFill>
              <a:srgbClr val="F2F2F2">
                <a:alpha val="47839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7030162" y="1275267"/>
              <a:ext cx="2181744" cy="5752938"/>
            </a:xfrm>
            <a:custGeom>
              <a:avLst/>
              <a:gdLst/>
              <a:ahLst/>
              <a:cxnLst/>
              <a:rect l="l" t="t" r="r" b="b"/>
              <a:pathLst>
                <a:path w="2172334" h="5473700">
                  <a:moveTo>
                    <a:pt x="0" y="0"/>
                  </a:moveTo>
                  <a:lnTo>
                    <a:pt x="2172206" y="0"/>
                  </a:lnTo>
                  <a:lnTo>
                    <a:pt x="2172206" y="5473128"/>
                  </a:lnTo>
                  <a:lnTo>
                    <a:pt x="0" y="5473128"/>
                  </a:lnTo>
                  <a:lnTo>
                    <a:pt x="0" y="0"/>
                  </a:lnTo>
                  <a:close/>
                </a:path>
              </a:pathLst>
            </a:custGeom>
            <a:ln w="2127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84677" y="1221491"/>
              <a:ext cx="2269858" cy="588847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424183" y="1554505"/>
              <a:ext cx="2172335" cy="5473700"/>
            </a:xfrm>
            <a:custGeom>
              <a:avLst/>
              <a:gdLst/>
              <a:ahLst/>
              <a:cxnLst/>
              <a:rect l="l" t="t" r="r" b="b"/>
              <a:pathLst>
                <a:path w="2172334" h="5473700">
                  <a:moveTo>
                    <a:pt x="2172208" y="0"/>
                  </a:moveTo>
                  <a:lnTo>
                    <a:pt x="0" y="0"/>
                  </a:lnTo>
                  <a:lnTo>
                    <a:pt x="0" y="5473128"/>
                  </a:lnTo>
                  <a:lnTo>
                    <a:pt x="2172208" y="5473128"/>
                  </a:lnTo>
                  <a:lnTo>
                    <a:pt x="2172208" y="0"/>
                  </a:lnTo>
                  <a:close/>
                </a:path>
              </a:pathLst>
            </a:custGeom>
            <a:solidFill>
              <a:srgbClr val="F2F2F2">
                <a:alpha val="47839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9424183" y="1260027"/>
              <a:ext cx="2172335" cy="5768178"/>
            </a:xfrm>
            <a:custGeom>
              <a:avLst/>
              <a:gdLst/>
              <a:ahLst/>
              <a:cxnLst/>
              <a:rect l="l" t="t" r="r" b="b"/>
              <a:pathLst>
                <a:path w="2172334" h="5473700">
                  <a:moveTo>
                    <a:pt x="0" y="0"/>
                  </a:moveTo>
                  <a:lnTo>
                    <a:pt x="2172206" y="0"/>
                  </a:lnTo>
                  <a:lnTo>
                    <a:pt x="2172206" y="5473128"/>
                  </a:lnTo>
                  <a:lnTo>
                    <a:pt x="0" y="5473128"/>
                  </a:lnTo>
                  <a:lnTo>
                    <a:pt x="0" y="0"/>
                  </a:lnTo>
                  <a:close/>
                </a:path>
              </a:pathLst>
            </a:custGeom>
            <a:ln w="2127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0631" y="1630103"/>
              <a:ext cx="10807913" cy="189846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63170" y="1650979"/>
              <a:ext cx="10709567" cy="1806289"/>
            </a:xfrm>
            <a:custGeom>
              <a:avLst/>
              <a:gdLst/>
              <a:ahLst/>
              <a:cxnLst/>
              <a:rect l="l" t="t" r="r" b="b"/>
              <a:pathLst>
                <a:path w="10716895" h="1590675">
                  <a:moveTo>
                    <a:pt x="10716697" y="0"/>
                  </a:moveTo>
                  <a:lnTo>
                    <a:pt x="0" y="0"/>
                  </a:lnTo>
                  <a:lnTo>
                    <a:pt x="0" y="1590142"/>
                  </a:lnTo>
                  <a:lnTo>
                    <a:pt x="10716697" y="1590142"/>
                  </a:lnTo>
                  <a:lnTo>
                    <a:pt x="10716697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 kern="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0336" y="3556000"/>
              <a:ext cx="10808208" cy="168249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55842" y="3575580"/>
              <a:ext cx="10716895" cy="1590675"/>
            </a:xfrm>
            <a:custGeom>
              <a:avLst/>
              <a:gdLst/>
              <a:ahLst/>
              <a:cxnLst/>
              <a:rect l="l" t="t" r="r" b="b"/>
              <a:pathLst>
                <a:path w="10716895" h="1590675">
                  <a:moveTo>
                    <a:pt x="10716697" y="0"/>
                  </a:moveTo>
                  <a:lnTo>
                    <a:pt x="0" y="0"/>
                  </a:lnTo>
                  <a:lnTo>
                    <a:pt x="0" y="1590142"/>
                  </a:lnTo>
                  <a:lnTo>
                    <a:pt x="10716697" y="1590142"/>
                  </a:lnTo>
                  <a:lnTo>
                    <a:pt x="10716697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0336" y="5278119"/>
              <a:ext cx="10808208" cy="168249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55842" y="5298457"/>
              <a:ext cx="10716895" cy="1590675"/>
            </a:xfrm>
            <a:custGeom>
              <a:avLst/>
              <a:gdLst/>
              <a:ahLst/>
              <a:cxnLst/>
              <a:rect l="l" t="t" r="r" b="b"/>
              <a:pathLst>
                <a:path w="10716895" h="1590675">
                  <a:moveTo>
                    <a:pt x="10716697" y="0"/>
                  </a:moveTo>
                  <a:lnTo>
                    <a:pt x="0" y="0"/>
                  </a:lnTo>
                  <a:lnTo>
                    <a:pt x="0" y="1590142"/>
                  </a:lnTo>
                  <a:lnTo>
                    <a:pt x="10716697" y="1590142"/>
                  </a:lnTo>
                  <a:lnTo>
                    <a:pt x="10716697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863386" y="842921"/>
            <a:ext cx="231775" cy="22875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1417" b="1" kern="0" spc="-21" dirty="0">
                <a:solidFill>
                  <a:sysClr val="windowText" lastClr="000000"/>
                </a:solidFill>
                <a:latin typeface="Calibri"/>
                <a:cs typeface="Calibri"/>
              </a:rPr>
              <a:t>Q3</a:t>
            </a:r>
            <a:endParaRPr sz="1417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379129" y="846044"/>
            <a:ext cx="231775" cy="22875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1417" b="1" kern="0" spc="-21" dirty="0">
                <a:solidFill>
                  <a:sysClr val="windowText" lastClr="000000"/>
                </a:solidFill>
                <a:latin typeface="Calibri"/>
                <a:cs typeface="Calibri"/>
              </a:rPr>
              <a:t>Q4</a:t>
            </a:r>
            <a:endParaRPr sz="1417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18678" y="1983054"/>
            <a:ext cx="1144458" cy="256908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defTabSz="761970">
              <a:spcBef>
                <a:spcPts val="83"/>
              </a:spcBef>
            </a:pPr>
            <a:r>
              <a:rPr lang="en-GB" sz="1600" b="1" kern="0" spc="-8" dirty="0">
                <a:solidFill>
                  <a:sysClr val="windowText" lastClr="000000"/>
                </a:solidFill>
                <a:latin typeface="Calibri"/>
                <a:cs typeface="Calibri"/>
              </a:rPr>
              <a:t>SaaS Solution</a:t>
            </a:r>
            <a:endParaRPr lang="en-GB" sz="16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18678" y="3507800"/>
            <a:ext cx="1268730" cy="256908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defTabSz="761970">
              <a:spcBef>
                <a:spcPts val="83"/>
              </a:spcBef>
            </a:pPr>
            <a:r>
              <a:rPr lang="en-US" sz="1600" b="1" kern="0" spc="-8" dirty="0">
                <a:solidFill>
                  <a:sysClr val="windowText" lastClr="000000"/>
                </a:solidFill>
                <a:latin typeface="Calibri"/>
                <a:cs typeface="Calibri"/>
              </a:rPr>
              <a:t>Develop MVP</a:t>
            </a:r>
            <a:endParaRPr sz="16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887407" y="1367269"/>
            <a:ext cx="1059922" cy="500220"/>
            <a:chOff x="2312416" y="1931416"/>
            <a:chExt cx="3432175" cy="591820"/>
          </a:xfrm>
        </p:grpSpPr>
        <p:pic>
          <p:nvPicPr>
            <p:cNvPr id="33" name="object 3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12416" y="1931416"/>
              <a:ext cx="3432048" cy="58216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129280" y="1986280"/>
              <a:ext cx="1798320" cy="53644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362909" y="1958714"/>
              <a:ext cx="3331210" cy="477520"/>
            </a:xfrm>
            <a:custGeom>
              <a:avLst/>
              <a:gdLst/>
              <a:ahLst/>
              <a:cxnLst/>
              <a:rect l="l" t="t" r="r" b="b"/>
              <a:pathLst>
                <a:path w="3331210" h="477519">
                  <a:moveTo>
                    <a:pt x="3251104" y="0"/>
                  </a:moveTo>
                  <a:lnTo>
                    <a:pt x="79551" y="0"/>
                  </a:lnTo>
                  <a:lnTo>
                    <a:pt x="48586" y="6251"/>
                  </a:lnTo>
                  <a:lnTo>
                    <a:pt x="23300" y="23299"/>
                  </a:lnTo>
                  <a:lnTo>
                    <a:pt x="6251" y="48586"/>
                  </a:lnTo>
                  <a:lnTo>
                    <a:pt x="0" y="79551"/>
                  </a:lnTo>
                  <a:lnTo>
                    <a:pt x="0" y="397744"/>
                  </a:lnTo>
                  <a:lnTo>
                    <a:pt x="6251" y="428709"/>
                  </a:lnTo>
                  <a:lnTo>
                    <a:pt x="23300" y="453995"/>
                  </a:lnTo>
                  <a:lnTo>
                    <a:pt x="48586" y="471043"/>
                  </a:lnTo>
                  <a:lnTo>
                    <a:pt x="79551" y="477295"/>
                  </a:lnTo>
                  <a:lnTo>
                    <a:pt x="3251104" y="477295"/>
                  </a:lnTo>
                  <a:lnTo>
                    <a:pt x="3282069" y="471043"/>
                  </a:lnTo>
                  <a:lnTo>
                    <a:pt x="3307355" y="453995"/>
                  </a:lnTo>
                  <a:lnTo>
                    <a:pt x="3324403" y="428709"/>
                  </a:lnTo>
                  <a:lnTo>
                    <a:pt x="3330655" y="397744"/>
                  </a:lnTo>
                  <a:lnTo>
                    <a:pt x="3330655" y="79551"/>
                  </a:lnTo>
                  <a:lnTo>
                    <a:pt x="3324403" y="48586"/>
                  </a:lnTo>
                  <a:lnTo>
                    <a:pt x="3307355" y="23299"/>
                  </a:lnTo>
                  <a:lnTo>
                    <a:pt x="3282069" y="6251"/>
                  </a:lnTo>
                  <a:lnTo>
                    <a:pt x="3251104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pPr algn="ctr" defTabSz="761970"/>
              <a:endParaRPr sz="1200" kern="0" dirty="0">
                <a:solidFill>
                  <a:sysClr val="windowText" lastClr="000000"/>
                </a:solidFill>
                <a:latin typeface="+mj-lt"/>
              </a:endParaRPr>
            </a:p>
          </p:txBody>
        </p:sp>
        <p:sp>
          <p:nvSpPr>
            <p:cNvPr id="36" name="object 36"/>
            <p:cNvSpPr/>
            <p:nvPr/>
          </p:nvSpPr>
          <p:spPr>
            <a:xfrm>
              <a:off x="2362909" y="1958714"/>
              <a:ext cx="3331210" cy="477520"/>
            </a:xfrm>
            <a:custGeom>
              <a:avLst/>
              <a:gdLst/>
              <a:ahLst/>
              <a:cxnLst/>
              <a:rect l="l" t="t" r="r" b="b"/>
              <a:pathLst>
                <a:path w="3331210" h="477519">
                  <a:moveTo>
                    <a:pt x="0" y="79551"/>
                  </a:moveTo>
                  <a:lnTo>
                    <a:pt x="6251" y="48586"/>
                  </a:lnTo>
                  <a:lnTo>
                    <a:pt x="23299" y="23299"/>
                  </a:lnTo>
                  <a:lnTo>
                    <a:pt x="48586" y="6251"/>
                  </a:lnTo>
                  <a:lnTo>
                    <a:pt x="79551" y="0"/>
                  </a:lnTo>
                  <a:lnTo>
                    <a:pt x="3251103" y="0"/>
                  </a:lnTo>
                  <a:lnTo>
                    <a:pt x="3282068" y="6251"/>
                  </a:lnTo>
                  <a:lnTo>
                    <a:pt x="3307354" y="23299"/>
                  </a:lnTo>
                  <a:lnTo>
                    <a:pt x="3324402" y="48586"/>
                  </a:lnTo>
                  <a:lnTo>
                    <a:pt x="3330654" y="79551"/>
                  </a:lnTo>
                  <a:lnTo>
                    <a:pt x="3330654" y="397744"/>
                  </a:lnTo>
                  <a:lnTo>
                    <a:pt x="3324402" y="428709"/>
                  </a:lnTo>
                  <a:lnTo>
                    <a:pt x="3307354" y="453995"/>
                  </a:lnTo>
                  <a:lnTo>
                    <a:pt x="3282068" y="471044"/>
                  </a:lnTo>
                  <a:lnTo>
                    <a:pt x="3251103" y="477295"/>
                  </a:lnTo>
                  <a:lnTo>
                    <a:pt x="79551" y="477295"/>
                  </a:lnTo>
                  <a:lnTo>
                    <a:pt x="48586" y="471044"/>
                  </a:lnTo>
                  <a:lnTo>
                    <a:pt x="23299" y="453995"/>
                  </a:lnTo>
                  <a:lnTo>
                    <a:pt x="6251" y="428709"/>
                  </a:lnTo>
                  <a:lnTo>
                    <a:pt x="0" y="397744"/>
                  </a:lnTo>
                  <a:lnTo>
                    <a:pt x="0" y="79551"/>
                  </a:lnTo>
                  <a:close/>
                </a:path>
              </a:pathLst>
            </a:custGeom>
            <a:ln w="106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algn="ctr" defTabSz="761970"/>
              <a:endParaRPr sz="1200" kern="0">
                <a:solidFill>
                  <a:sysClr val="windowText" lastClr="000000"/>
                </a:solidFill>
                <a:latin typeface="+mj-lt"/>
              </a:endParaRPr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887408" y="1386332"/>
            <a:ext cx="1059921" cy="380017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algn="ctr" defTabSz="761970">
              <a:spcBef>
                <a:spcPts val="83"/>
              </a:spcBef>
            </a:pPr>
            <a:r>
              <a:rPr lang="en-US" sz="1200" b="1" kern="0" spc="-8" dirty="0">
                <a:solidFill>
                  <a:srgbClr val="FFFFFF"/>
                </a:solidFill>
                <a:latin typeface="Calibri"/>
                <a:cs typeface="Calibri"/>
              </a:rPr>
              <a:t>Market Discovery</a:t>
            </a:r>
            <a:endParaRPr sz="1200" b="1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976963" y="1391042"/>
            <a:ext cx="1181250" cy="446831"/>
            <a:chOff x="7414768" y="1925320"/>
            <a:chExt cx="4075429" cy="591820"/>
          </a:xfrm>
        </p:grpSpPr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14768" y="1925320"/>
              <a:ext cx="4075176" cy="582167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02904" y="1980184"/>
              <a:ext cx="1898903" cy="53644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7465095" y="1951864"/>
              <a:ext cx="3973195" cy="477520"/>
            </a:xfrm>
            <a:custGeom>
              <a:avLst/>
              <a:gdLst/>
              <a:ahLst/>
              <a:cxnLst/>
              <a:rect l="l" t="t" r="r" b="b"/>
              <a:pathLst>
                <a:path w="3973195" h="477519">
                  <a:moveTo>
                    <a:pt x="3893461" y="0"/>
                  </a:moveTo>
                  <a:lnTo>
                    <a:pt x="79551" y="0"/>
                  </a:lnTo>
                  <a:lnTo>
                    <a:pt x="48586" y="6251"/>
                  </a:lnTo>
                  <a:lnTo>
                    <a:pt x="23299" y="23299"/>
                  </a:lnTo>
                  <a:lnTo>
                    <a:pt x="6251" y="48586"/>
                  </a:lnTo>
                  <a:lnTo>
                    <a:pt x="0" y="79551"/>
                  </a:lnTo>
                  <a:lnTo>
                    <a:pt x="0" y="397743"/>
                  </a:lnTo>
                  <a:lnTo>
                    <a:pt x="6251" y="428708"/>
                  </a:lnTo>
                  <a:lnTo>
                    <a:pt x="23299" y="453995"/>
                  </a:lnTo>
                  <a:lnTo>
                    <a:pt x="48586" y="471043"/>
                  </a:lnTo>
                  <a:lnTo>
                    <a:pt x="79551" y="477295"/>
                  </a:lnTo>
                  <a:lnTo>
                    <a:pt x="3893461" y="477295"/>
                  </a:lnTo>
                  <a:lnTo>
                    <a:pt x="3924427" y="471043"/>
                  </a:lnTo>
                  <a:lnTo>
                    <a:pt x="3949713" y="453995"/>
                  </a:lnTo>
                  <a:lnTo>
                    <a:pt x="3966761" y="428708"/>
                  </a:lnTo>
                  <a:lnTo>
                    <a:pt x="3973013" y="397743"/>
                  </a:lnTo>
                  <a:lnTo>
                    <a:pt x="3973013" y="79551"/>
                  </a:lnTo>
                  <a:lnTo>
                    <a:pt x="3966761" y="48586"/>
                  </a:lnTo>
                  <a:lnTo>
                    <a:pt x="3949713" y="23299"/>
                  </a:lnTo>
                  <a:lnTo>
                    <a:pt x="3924427" y="6251"/>
                  </a:lnTo>
                  <a:lnTo>
                    <a:pt x="38934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/>
            <a:lstStyle/>
            <a:p>
              <a:pPr defTabSz="761970"/>
              <a:endParaRPr sz="15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7465095" y="1951864"/>
              <a:ext cx="3973195" cy="477520"/>
            </a:xfrm>
            <a:custGeom>
              <a:avLst/>
              <a:gdLst/>
              <a:ahLst/>
              <a:cxnLst/>
              <a:rect l="l" t="t" r="r" b="b"/>
              <a:pathLst>
                <a:path w="3973195" h="477519">
                  <a:moveTo>
                    <a:pt x="0" y="79552"/>
                  </a:moveTo>
                  <a:lnTo>
                    <a:pt x="6251" y="48586"/>
                  </a:lnTo>
                  <a:lnTo>
                    <a:pt x="23300" y="23300"/>
                  </a:lnTo>
                  <a:lnTo>
                    <a:pt x="48586" y="6251"/>
                  </a:lnTo>
                  <a:lnTo>
                    <a:pt x="79551" y="0"/>
                  </a:lnTo>
                  <a:lnTo>
                    <a:pt x="3893462" y="0"/>
                  </a:lnTo>
                  <a:lnTo>
                    <a:pt x="3924427" y="6251"/>
                  </a:lnTo>
                  <a:lnTo>
                    <a:pt x="3949713" y="23300"/>
                  </a:lnTo>
                  <a:lnTo>
                    <a:pt x="3966762" y="48586"/>
                  </a:lnTo>
                  <a:lnTo>
                    <a:pt x="3973013" y="79552"/>
                  </a:lnTo>
                  <a:lnTo>
                    <a:pt x="3973013" y="397743"/>
                  </a:lnTo>
                  <a:lnTo>
                    <a:pt x="3966762" y="428708"/>
                  </a:lnTo>
                  <a:lnTo>
                    <a:pt x="3949713" y="453995"/>
                  </a:lnTo>
                  <a:lnTo>
                    <a:pt x="3924427" y="471044"/>
                  </a:lnTo>
                  <a:lnTo>
                    <a:pt x="3893462" y="477295"/>
                  </a:lnTo>
                  <a:lnTo>
                    <a:pt x="79551" y="477295"/>
                  </a:lnTo>
                  <a:lnTo>
                    <a:pt x="48586" y="471044"/>
                  </a:lnTo>
                  <a:lnTo>
                    <a:pt x="23300" y="453995"/>
                  </a:lnTo>
                  <a:lnTo>
                    <a:pt x="6251" y="428708"/>
                  </a:lnTo>
                  <a:lnTo>
                    <a:pt x="0" y="397743"/>
                  </a:lnTo>
                  <a:lnTo>
                    <a:pt x="0" y="79552"/>
                  </a:lnTo>
                  <a:close/>
                </a:path>
              </a:pathLst>
            </a:custGeom>
            <a:ln w="106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947329" y="1397524"/>
            <a:ext cx="1147472" cy="380018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algn="ctr" defTabSz="761970">
              <a:spcBef>
                <a:spcPts val="83"/>
              </a:spcBef>
            </a:pPr>
            <a:r>
              <a:rPr lang="en-US" sz="1200" b="1" kern="0" dirty="0">
                <a:solidFill>
                  <a:srgbClr val="FFFFFF"/>
                </a:solidFill>
                <a:latin typeface="+mj-lt"/>
                <a:cs typeface="Calibri"/>
              </a:rPr>
              <a:t>Contract</a:t>
            </a:r>
            <a:br>
              <a:rPr lang="en-US" sz="1200" b="1" kern="0" dirty="0">
                <a:solidFill>
                  <a:srgbClr val="FFFFFF"/>
                </a:solidFill>
                <a:latin typeface="+mj-lt"/>
                <a:cs typeface="Calibri"/>
              </a:rPr>
            </a:br>
            <a:r>
              <a:rPr lang="en-US" sz="1200" b="1" kern="0" dirty="0">
                <a:solidFill>
                  <a:srgbClr val="FFFFFF"/>
                </a:solidFill>
                <a:latin typeface="+mj-lt"/>
                <a:cs typeface="Calibri"/>
              </a:rPr>
              <a:t> Negotiation</a:t>
            </a:r>
            <a:endParaRPr sz="1200" b="1" kern="0" dirty="0">
              <a:solidFill>
                <a:sysClr val="windowText" lastClr="000000"/>
              </a:solidFill>
              <a:latin typeface="+mj-lt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248679" y="6359684"/>
            <a:ext cx="978958" cy="22875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lang="en-US" sz="1417" kern="0" spc="-8" dirty="0">
                <a:solidFill>
                  <a:srgbClr val="FFFFFF"/>
                </a:solidFill>
                <a:latin typeface="Calibri"/>
                <a:cs typeface="Calibri"/>
              </a:rPr>
              <a:t>Compliance</a:t>
            </a:r>
            <a:endParaRPr sz="1417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182503" y="6331548"/>
            <a:ext cx="817033" cy="22875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1417" kern="0" spc="-8" dirty="0">
                <a:solidFill>
                  <a:srgbClr val="FFFFFF"/>
                </a:solidFill>
                <a:latin typeface="Calibri"/>
                <a:cs typeface="Calibri"/>
              </a:rPr>
              <a:t>Experience</a:t>
            </a:r>
            <a:endParaRPr sz="1417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111480" y="6343429"/>
            <a:ext cx="950382" cy="22875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lang="en-US" sz="1417" kern="0" spc="-17" dirty="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endParaRPr sz="1417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1849305" y="1816037"/>
            <a:ext cx="2338129" cy="493183"/>
            <a:chOff x="2861055" y="2665983"/>
            <a:chExt cx="3435350" cy="591820"/>
          </a:xfrm>
        </p:grpSpPr>
        <p:pic>
          <p:nvPicPr>
            <p:cNvPr id="63" name="object 6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61055" y="2665983"/>
              <a:ext cx="3435096" cy="582168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27272" y="2720847"/>
              <a:ext cx="1505712" cy="536448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2913719" y="2692364"/>
              <a:ext cx="3331210" cy="477520"/>
            </a:xfrm>
            <a:custGeom>
              <a:avLst/>
              <a:gdLst/>
              <a:ahLst/>
              <a:cxnLst/>
              <a:rect l="l" t="t" r="r" b="b"/>
              <a:pathLst>
                <a:path w="3331210" h="477519">
                  <a:moveTo>
                    <a:pt x="3251103" y="0"/>
                  </a:moveTo>
                  <a:lnTo>
                    <a:pt x="79550" y="0"/>
                  </a:lnTo>
                  <a:lnTo>
                    <a:pt x="48585" y="6251"/>
                  </a:lnTo>
                  <a:lnTo>
                    <a:pt x="23299" y="23299"/>
                  </a:lnTo>
                  <a:lnTo>
                    <a:pt x="6251" y="48586"/>
                  </a:lnTo>
                  <a:lnTo>
                    <a:pt x="0" y="79551"/>
                  </a:lnTo>
                  <a:lnTo>
                    <a:pt x="0" y="397744"/>
                  </a:lnTo>
                  <a:lnTo>
                    <a:pt x="6251" y="428709"/>
                  </a:lnTo>
                  <a:lnTo>
                    <a:pt x="23299" y="453996"/>
                  </a:lnTo>
                  <a:lnTo>
                    <a:pt x="48585" y="471044"/>
                  </a:lnTo>
                  <a:lnTo>
                    <a:pt x="79550" y="477296"/>
                  </a:lnTo>
                  <a:lnTo>
                    <a:pt x="3251103" y="477296"/>
                  </a:lnTo>
                  <a:lnTo>
                    <a:pt x="3282068" y="471044"/>
                  </a:lnTo>
                  <a:lnTo>
                    <a:pt x="3307354" y="453996"/>
                  </a:lnTo>
                  <a:lnTo>
                    <a:pt x="3324403" y="428709"/>
                  </a:lnTo>
                  <a:lnTo>
                    <a:pt x="3330655" y="397744"/>
                  </a:lnTo>
                  <a:lnTo>
                    <a:pt x="3330655" y="79551"/>
                  </a:lnTo>
                  <a:lnTo>
                    <a:pt x="3324403" y="48586"/>
                  </a:lnTo>
                  <a:lnTo>
                    <a:pt x="3307354" y="23299"/>
                  </a:lnTo>
                  <a:lnTo>
                    <a:pt x="3282068" y="6251"/>
                  </a:lnTo>
                  <a:lnTo>
                    <a:pt x="3251103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2913719" y="2692364"/>
              <a:ext cx="3331210" cy="477520"/>
            </a:xfrm>
            <a:custGeom>
              <a:avLst/>
              <a:gdLst/>
              <a:ahLst/>
              <a:cxnLst/>
              <a:rect l="l" t="t" r="r" b="b"/>
              <a:pathLst>
                <a:path w="3331210" h="477519">
                  <a:moveTo>
                    <a:pt x="0" y="79551"/>
                  </a:moveTo>
                  <a:lnTo>
                    <a:pt x="6251" y="48586"/>
                  </a:lnTo>
                  <a:lnTo>
                    <a:pt x="23299" y="23299"/>
                  </a:lnTo>
                  <a:lnTo>
                    <a:pt x="48586" y="6251"/>
                  </a:lnTo>
                  <a:lnTo>
                    <a:pt x="79551" y="0"/>
                  </a:lnTo>
                  <a:lnTo>
                    <a:pt x="3251103" y="0"/>
                  </a:lnTo>
                  <a:lnTo>
                    <a:pt x="3282068" y="6251"/>
                  </a:lnTo>
                  <a:lnTo>
                    <a:pt x="3307354" y="23299"/>
                  </a:lnTo>
                  <a:lnTo>
                    <a:pt x="3324402" y="48586"/>
                  </a:lnTo>
                  <a:lnTo>
                    <a:pt x="3330654" y="79551"/>
                  </a:lnTo>
                  <a:lnTo>
                    <a:pt x="3330654" y="397744"/>
                  </a:lnTo>
                  <a:lnTo>
                    <a:pt x="3324402" y="428709"/>
                  </a:lnTo>
                  <a:lnTo>
                    <a:pt x="3307354" y="453995"/>
                  </a:lnTo>
                  <a:lnTo>
                    <a:pt x="3282068" y="471044"/>
                  </a:lnTo>
                  <a:lnTo>
                    <a:pt x="3251103" y="477295"/>
                  </a:lnTo>
                  <a:lnTo>
                    <a:pt x="79551" y="477295"/>
                  </a:lnTo>
                  <a:lnTo>
                    <a:pt x="48586" y="471044"/>
                  </a:lnTo>
                  <a:lnTo>
                    <a:pt x="23299" y="453995"/>
                  </a:lnTo>
                  <a:lnTo>
                    <a:pt x="6251" y="428709"/>
                  </a:lnTo>
                  <a:lnTo>
                    <a:pt x="0" y="397744"/>
                  </a:lnTo>
                  <a:lnTo>
                    <a:pt x="0" y="79551"/>
                  </a:lnTo>
                  <a:close/>
                </a:path>
              </a:pathLst>
            </a:custGeom>
            <a:ln w="106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2159813" y="1916156"/>
            <a:ext cx="1642532" cy="19535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algn="ctr" defTabSz="761970">
              <a:spcBef>
                <a:spcPts val="83"/>
              </a:spcBef>
            </a:pPr>
            <a:r>
              <a:rPr lang="en-US" sz="1200" b="1" kern="0" spc="-17" dirty="0">
                <a:solidFill>
                  <a:srgbClr val="FFFFFF"/>
                </a:solidFill>
                <a:latin typeface="+mj-lt"/>
                <a:cs typeface="Calibri"/>
              </a:rPr>
              <a:t>Vendor Due-Diligence</a:t>
            </a:r>
            <a:endParaRPr sz="1200" b="1" kern="0" dirty="0">
              <a:solidFill>
                <a:sysClr val="windowText" lastClr="000000"/>
              </a:solidFill>
              <a:latin typeface="+mj-lt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9697940" y="6319462"/>
            <a:ext cx="950383" cy="22875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1417" kern="0" spc="-17" dirty="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endParaRPr sz="1417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28110" y="4959958"/>
            <a:ext cx="1059921" cy="256908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defTabSz="761970">
              <a:spcBef>
                <a:spcPts val="83"/>
              </a:spcBef>
            </a:pPr>
            <a:r>
              <a:rPr lang="en-US" sz="1600" b="1" kern="0" spc="-8" dirty="0">
                <a:solidFill>
                  <a:sysClr val="windowText" lastClr="000000"/>
                </a:solidFill>
                <a:latin typeface="Calibri"/>
                <a:cs typeface="Calibri"/>
              </a:rPr>
              <a:t>Launch </a:t>
            </a:r>
            <a:endParaRPr sz="16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980353" y="3095414"/>
            <a:ext cx="1792861" cy="493183"/>
            <a:chOff x="2376423" y="3714496"/>
            <a:chExt cx="2651760" cy="591820"/>
          </a:xfrm>
        </p:grpSpPr>
        <p:pic>
          <p:nvPicPr>
            <p:cNvPr id="76" name="object 7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76423" y="3714496"/>
              <a:ext cx="2651760" cy="582167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45231" y="3769360"/>
              <a:ext cx="1914144" cy="536448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2427151" y="3741187"/>
              <a:ext cx="2548255" cy="477520"/>
            </a:xfrm>
            <a:custGeom>
              <a:avLst/>
              <a:gdLst/>
              <a:ahLst/>
              <a:cxnLst/>
              <a:rect l="l" t="t" r="r" b="b"/>
              <a:pathLst>
                <a:path w="2548254" h="477520">
                  <a:moveTo>
                    <a:pt x="2468703" y="0"/>
                  </a:moveTo>
                  <a:lnTo>
                    <a:pt x="79548" y="0"/>
                  </a:lnTo>
                  <a:lnTo>
                    <a:pt x="48584" y="6251"/>
                  </a:lnTo>
                  <a:lnTo>
                    <a:pt x="23299" y="23299"/>
                  </a:lnTo>
                  <a:lnTo>
                    <a:pt x="6251" y="48584"/>
                  </a:lnTo>
                  <a:lnTo>
                    <a:pt x="0" y="79548"/>
                  </a:lnTo>
                  <a:lnTo>
                    <a:pt x="0" y="397744"/>
                  </a:lnTo>
                  <a:lnTo>
                    <a:pt x="6251" y="428709"/>
                  </a:lnTo>
                  <a:lnTo>
                    <a:pt x="23299" y="453995"/>
                  </a:lnTo>
                  <a:lnTo>
                    <a:pt x="48584" y="471043"/>
                  </a:lnTo>
                  <a:lnTo>
                    <a:pt x="79548" y="477295"/>
                  </a:lnTo>
                  <a:lnTo>
                    <a:pt x="2468703" y="477295"/>
                  </a:lnTo>
                  <a:lnTo>
                    <a:pt x="2499667" y="471043"/>
                  </a:lnTo>
                  <a:lnTo>
                    <a:pt x="2524953" y="453995"/>
                  </a:lnTo>
                  <a:lnTo>
                    <a:pt x="2542001" y="428709"/>
                  </a:lnTo>
                  <a:lnTo>
                    <a:pt x="2548252" y="397744"/>
                  </a:lnTo>
                  <a:lnTo>
                    <a:pt x="2548252" y="79548"/>
                  </a:lnTo>
                  <a:lnTo>
                    <a:pt x="2542001" y="48584"/>
                  </a:lnTo>
                  <a:lnTo>
                    <a:pt x="2524953" y="23299"/>
                  </a:lnTo>
                  <a:lnTo>
                    <a:pt x="2499667" y="6251"/>
                  </a:lnTo>
                  <a:lnTo>
                    <a:pt x="2468703" y="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0" tIns="0" rIns="0" bIns="0" rtlCol="0"/>
            <a:lstStyle/>
            <a:p>
              <a:pPr defTabSz="761970"/>
              <a:endParaRPr sz="15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2427151" y="3741187"/>
              <a:ext cx="2548255" cy="477520"/>
            </a:xfrm>
            <a:custGeom>
              <a:avLst/>
              <a:gdLst/>
              <a:ahLst/>
              <a:cxnLst/>
              <a:rect l="l" t="t" r="r" b="b"/>
              <a:pathLst>
                <a:path w="2548254" h="477520">
                  <a:moveTo>
                    <a:pt x="0" y="79549"/>
                  </a:moveTo>
                  <a:lnTo>
                    <a:pt x="6251" y="48585"/>
                  </a:lnTo>
                  <a:lnTo>
                    <a:pt x="23299" y="23299"/>
                  </a:lnTo>
                  <a:lnTo>
                    <a:pt x="48585" y="6251"/>
                  </a:lnTo>
                  <a:lnTo>
                    <a:pt x="79549" y="0"/>
                  </a:lnTo>
                  <a:lnTo>
                    <a:pt x="2468704" y="0"/>
                  </a:lnTo>
                  <a:lnTo>
                    <a:pt x="2499668" y="6251"/>
                  </a:lnTo>
                  <a:lnTo>
                    <a:pt x="2524953" y="23299"/>
                  </a:lnTo>
                  <a:lnTo>
                    <a:pt x="2542001" y="48585"/>
                  </a:lnTo>
                  <a:lnTo>
                    <a:pt x="2548253" y="79549"/>
                  </a:lnTo>
                  <a:lnTo>
                    <a:pt x="2548253" y="397745"/>
                  </a:lnTo>
                  <a:lnTo>
                    <a:pt x="2542001" y="428710"/>
                  </a:lnTo>
                  <a:lnTo>
                    <a:pt x="2524953" y="453996"/>
                  </a:lnTo>
                  <a:lnTo>
                    <a:pt x="2499668" y="471044"/>
                  </a:lnTo>
                  <a:lnTo>
                    <a:pt x="2468704" y="477295"/>
                  </a:lnTo>
                  <a:lnTo>
                    <a:pt x="79549" y="477295"/>
                  </a:lnTo>
                  <a:lnTo>
                    <a:pt x="48585" y="471044"/>
                  </a:lnTo>
                  <a:lnTo>
                    <a:pt x="23299" y="453996"/>
                  </a:lnTo>
                  <a:lnTo>
                    <a:pt x="6251" y="428710"/>
                  </a:lnTo>
                  <a:lnTo>
                    <a:pt x="0" y="397745"/>
                  </a:lnTo>
                  <a:lnTo>
                    <a:pt x="0" y="79549"/>
                  </a:lnTo>
                  <a:close/>
                </a:path>
              </a:pathLst>
            </a:custGeom>
            <a:ln w="106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2150416" y="3208842"/>
            <a:ext cx="1501905" cy="19535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algn="ctr" defTabSz="761970">
              <a:spcBef>
                <a:spcPts val="83"/>
              </a:spcBef>
            </a:pPr>
            <a:r>
              <a:rPr lang="en-US" sz="1200" b="1" kern="0" spc="-17" dirty="0">
                <a:solidFill>
                  <a:srgbClr val="FFFFFF"/>
                </a:solidFill>
                <a:latin typeface="+mj-lt"/>
                <a:cs typeface="Calibri"/>
              </a:rPr>
              <a:t>Product Specifications</a:t>
            </a:r>
            <a:endParaRPr sz="1200" b="1" kern="0" dirty="0">
              <a:solidFill>
                <a:sysClr val="windowText" lastClr="000000"/>
              </a:solidFill>
              <a:latin typeface="+mj-lt"/>
              <a:cs typeface="Calibri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2081954" y="3669454"/>
            <a:ext cx="3145683" cy="493183"/>
            <a:chOff x="2498344" y="4403344"/>
            <a:chExt cx="4075429" cy="591820"/>
          </a:xfrm>
        </p:grpSpPr>
        <p:pic>
          <p:nvPicPr>
            <p:cNvPr id="82" name="object 8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98344" y="4403344"/>
              <a:ext cx="4075176" cy="579120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367024" y="4458208"/>
              <a:ext cx="2337816" cy="536447"/>
            </a:xfrm>
            <a:prstGeom prst="rect">
              <a:avLst/>
            </a:prstGeom>
          </p:spPr>
        </p:pic>
        <p:sp>
          <p:nvSpPr>
            <p:cNvPr id="84" name="object 84"/>
            <p:cNvSpPr/>
            <p:nvPr/>
          </p:nvSpPr>
          <p:spPr>
            <a:xfrm>
              <a:off x="2549889" y="4429381"/>
              <a:ext cx="3973195" cy="477520"/>
            </a:xfrm>
            <a:custGeom>
              <a:avLst/>
              <a:gdLst/>
              <a:ahLst/>
              <a:cxnLst/>
              <a:rect l="l" t="t" r="r" b="b"/>
              <a:pathLst>
                <a:path w="3973195" h="477520">
                  <a:moveTo>
                    <a:pt x="3893461" y="0"/>
                  </a:moveTo>
                  <a:lnTo>
                    <a:pt x="79551" y="0"/>
                  </a:lnTo>
                  <a:lnTo>
                    <a:pt x="48586" y="6251"/>
                  </a:lnTo>
                  <a:lnTo>
                    <a:pt x="23300" y="23300"/>
                  </a:lnTo>
                  <a:lnTo>
                    <a:pt x="6251" y="48587"/>
                  </a:lnTo>
                  <a:lnTo>
                    <a:pt x="0" y="79552"/>
                  </a:lnTo>
                  <a:lnTo>
                    <a:pt x="0" y="397743"/>
                  </a:lnTo>
                  <a:lnTo>
                    <a:pt x="6251" y="428709"/>
                  </a:lnTo>
                  <a:lnTo>
                    <a:pt x="23300" y="453995"/>
                  </a:lnTo>
                  <a:lnTo>
                    <a:pt x="48586" y="471044"/>
                  </a:lnTo>
                  <a:lnTo>
                    <a:pt x="79551" y="477296"/>
                  </a:lnTo>
                  <a:lnTo>
                    <a:pt x="3893461" y="477296"/>
                  </a:lnTo>
                  <a:lnTo>
                    <a:pt x="3924427" y="471044"/>
                  </a:lnTo>
                  <a:lnTo>
                    <a:pt x="3949713" y="453995"/>
                  </a:lnTo>
                  <a:lnTo>
                    <a:pt x="3966761" y="428709"/>
                  </a:lnTo>
                  <a:lnTo>
                    <a:pt x="3973013" y="397743"/>
                  </a:lnTo>
                  <a:lnTo>
                    <a:pt x="3973013" y="79552"/>
                  </a:lnTo>
                  <a:lnTo>
                    <a:pt x="3966761" y="48587"/>
                  </a:lnTo>
                  <a:lnTo>
                    <a:pt x="3949713" y="23300"/>
                  </a:lnTo>
                  <a:lnTo>
                    <a:pt x="3924427" y="6251"/>
                  </a:lnTo>
                  <a:lnTo>
                    <a:pt x="3893461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2549889" y="4429381"/>
              <a:ext cx="3973195" cy="477520"/>
            </a:xfrm>
            <a:custGeom>
              <a:avLst/>
              <a:gdLst/>
              <a:ahLst/>
              <a:cxnLst/>
              <a:rect l="l" t="t" r="r" b="b"/>
              <a:pathLst>
                <a:path w="3973195" h="477520">
                  <a:moveTo>
                    <a:pt x="0" y="79552"/>
                  </a:moveTo>
                  <a:lnTo>
                    <a:pt x="6251" y="48586"/>
                  </a:lnTo>
                  <a:lnTo>
                    <a:pt x="23300" y="23300"/>
                  </a:lnTo>
                  <a:lnTo>
                    <a:pt x="48586" y="6251"/>
                  </a:lnTo>
                  <a:lnTo>
                    <a:pt x="79551" y="0"/>
                  </a:lnTo>
                  <a:lnTo>
                    <a:pt x="3893462" y="0"/>
                  </a:lnTo>
                  <a:lnTo>
                    <a:pt x="3924427" y="6251"/>
                  </a:lnTo>
                  <a:lnTo>
                    <a:pt x="3949713" y="23300"/>
                  </a:lnTo>
                  <a:lnTo>
                    <a:pt x="3966762" y="48586"/>
                  </a:lnTo>
                  <a:lnTo>
                    <a:pt x="3973013" y="79552"/>
                  </a:lnTo>
                  <a:lnTo>
                    <a:pt x="3973013" y="397743"/>
                  </a:lnTo>
                  <a:lnTo>
                    <a:pt x="3966762" y="428708"/>
                  </a:lnTo>
                  <a:lnTo>
                    <a:pt x="3949713" y="453995"/>
                  </a:lnTo>
                  <a:lnTo>
                    <a:pt x="3924427" y="471044"/>
                  </a:lnTo>
                  <a:lnTo>
                    <a:pt x="3893462" y="477295"/>
                  </a:lnTo>
                  <a:lnTo>
                    <a:pt x="79551" y="477295"/>
                  </a:lnTo>
                  <a:lnTo>
                    <a:pt x="48586" y="471044"/>
                  </a:lnTo>
                  <a:lnTo>
                    <a:pt x="23300" y="453995"/>
                  </a:lnTo>
                  <a:lnTo>
                    <a:pt x="6251" y="428708"/>
                  </a:lnTo>
                  <a:lnTo>
                    <a:pt x="0" y="397743"/>
                  </a:lnTo>
                  <a:lnTo>
                    <a:pt x="0" y="79552"/>
                  </a:lnTo>
                  <a:close/>
                </a:path>
              </a:pathLst>
            </a:custGeom>
            <a:ln w="106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2159813" y="3805989"/>
            <a:ext cx="2894805" cy="19535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algn="ctr" defTabSz="761970">
              <a:spcBef>
                <a:spcPts val="83"/>
              </a:spcBef>
            </a:pPr>
            <a:r>
              <a:rPr lang="en-US" sz="1200" b="1" kern="0" dirty="0">
                <a:solidFill>
                  <a:srgbClr val="FFFFFF"/>
                </a:solidFill>
                <a:latin typeface="+mj-lt"/>
                <a:cs typeface="Calibri"/>
              </a:rPr>
              <a:t>Intent Taxonomy &amp; Training Data</a:t>
            </a:r>
            <a:endParaRPr sz="1200" b="1" kern="0" dirty="0">
              <a:solidFill>
                <a:sysClr val="windowText" lastClr="000000"/>
              </a:solidFill>
              <a:latin typeface="+mj-lt"/>
              <a:cs typeface="Calibri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4016126" y="3119719"/>
            <a:ext cx="2079874" cy="493183"/>
            <a:chOff x="5378703" y="3705352"/>
            <a:chExt cx="5690870" cy="591820"/>
          </a:xfrm>
        </p:grpSpPr>
        <p:pic>
          <p:nvPicPr>
            <p:cNvPr id="88" name="object 8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78703" y="3705352"/>
              <a:ext cx="5690615" cy="579120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55231" y="3757168"/>
              <a:ext cx="3337560" cy="539496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5429591" y="3730627"/>
              <a:ext cx="5588635" cy="477520"/>
            </a:xfrm>
            <a:custGeom>
              <a:avLst/>
              <a:gdLst/>
              <a:ahLst/>
              <a:cxnLst/>
              <a:rect l="l" t="t" r="r" b="b"/>
              <a:pathLst>
                <a:path w="5588634" h="477520">
                  <a:moveTo>
                    <a:pt x="5508823" y="0"/>
                  </a:moveTo>
                  <a:lnTo>
                    <a:pt x="79547" y="0"/>
                  </a:lnTo>
                  <a:lnTo>
                    <a:pt x="48584" y="6251"/>
                  </a:lnTo>
                  <a:lnTo>
                    <a:pt x="23298" y="23299"/>
                  </a:lnTo>
                  <a:lnTo>
                    <a:pt x="6251" y="48585"/>
                  </a:lnTo>
                  <a:lnTo>
                    <a:pt x="0" y="79548"/>
                  </a:lnTo>
                  <a:lnTo>
                    <a:pt x="0" y="397747"/>
                  </a:lnTo>
                  <a:lnTo>
                    <a:pt x="6251" y="428711"/>
                  </a:lnTo>
                  <a:lnTo>
                    <a:pt x="23298" y="453997"/>
                  </a:lnTo>
                  <a:lnTo>
                    <a:pt x="48584" y="471045"/>
                  </a:lnTo>
                  <a:lnTo>
                    <a:pt x="79547" y="477296"/>
                  </a:lnTo>
                  <a:lnTo>
                    <a:pt x="5508823" y="477296"/>
                  </a:lnTo>
                  <a:lnTo>
                    <a:pt x="5539786" y="471045"/>
                  </a:lnTo>
                  <a:lnTo>
                    <a:pt x="5565071" y="453997"/>
                  </a:lnTo>
                  <a:lnTo>
                    <a:pt x="5582119" y="428711"/>
                  </a:lnTo>
                  <a:lnTo>
                    <a:pt x="5588370" y="397747"/>
                  </a:lnTo>
                  <a:lnTo>
                    <a:pt x="5588370" y="79548"/>
                  </a:lnTo>
                  <a:lnTo>
                    <a:pt x="5582119" y="48585"/>
                  </a:lnTo>
                  <a:lnTo>
                    <a:pt x="5565071" y="23299"/>
                  </a:lnTo>
                  <a:lnTo>
                    <a:pt x="5539786" y="6251"/>
                  </a:lnTo>
                  <a:lnTo>
                    <a:pt x="5508823" y="0"/>
                  </a:lnTo>
                  <a:close/>
                </a:path>
              </a:pathLst>
            </a:custGeom>
            <a:solidFill>
              <a:schemeClr val="accent4"/>
            </a:solidFill>
          </p:spPr>
          <p:txBody>
            <a:bodyPr wrap="square" lIns="0" tIns="0" rIns="0" bIns="0" rtlCol="0"/>
            <a:lstStyle/>
            <a:p>
              <a:pPr defTabSz="761970"/>
              <a:endParaRPr sz="15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5429591" y="3730627"/>
              <a:ext cx="5588635" cy="477520"/>
            </a:xfrm>
            <a:custGeom>
              <a:avLst/>
              <a:gdLst/>
              <a:ahLst/>
              <a:cxnLst/>
              <a:rect l="l" t="t" r="r" b="b"/>
              <a:pathLst>
                <a:path w="5588634" h="477520">
                  <a:moveTo>
                    <a:pt x="0" y="79548"/>
                  </a:moveTo>
                  <a:lnTo>
                    <a:pt x="6251" y="48584"/>
                  </a:lnTo>
                  <a:lnTo>
                    <a:pt x="23298" y="23299"/>
                  </a:lnTo>
                  <a:lnTo>
                    <a:pt x="48584" y="6251"/>
                  </a:lnTo>
                  <a:lnTo>
                    <a:pt x="79547" y="0"/>
                  </a:lnTo>
                  <a:lnTo>
                    <a:pt x="5508821" y="0"/>
                  </a:lnTo>
                  <a:lnTo>
                    <a:pt x="5539785" y="6251"/>
                  </a:lnTo>
                  <a:lnTo>
                    <a:pt x="5565070" y="23299"/>
                  </a:lnTo>
                  <a:lnTo>
                    <a:pt x="5582118" y="48584"/>
                  </a:lnTo>
                  <a:lnTo>
                    <a:pt x="5588369" y="79548"/>
                  </a:lnTo>
                  <a:lnTo>
                    <a:pt x="5588369" y="397747"/>
                  </a:lnTo>
                  <a:lnTo>
                    <a:pt x="5582118" y="428711"/>
                  </a:lnTo>
                  <a:lnTo>
                    <a:pt x="5565070" y="453996"/>
                  </a:lnTo>
                  <a:lnTo>
                    <a:pt x="5539785" y="471044"/>
                  </a:lnTo>
                  <a:lnTo>
                    <a:pt x="5508821" y="477295"/>
                  </a:lnTo>
                  <a:lnTo>
                    <a:pt x="79547" y="477295"/>
                  </a:lnTo>
                  <a:lnTo>
                    <a:pt x="48584" y="471044"/>
                  </a:lnTo>
                  <a:lnTo>
                    <a:pt x="23298" y="453996"/>
                  </a:lnTo>
                  <a:lnTo>
                    <a:pt x="6251" y="428711"/>
                  </a:lnTo>
                  <a:lnTo>
                    <a:pt x="0" y="397747"/>
                  </a:lnTo>
                  <a:lnTo>
                    <a:pt x="0" y="79548"/>
                  </a:lnTo>
                  <a:close/>
                </a:path>
              </a:pathLst>
            </a:custGeom>
            <a:ln w="106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4094801" y="3238414"/>
            <a:ext cx="1956244" cy="19535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algn="ctr" defTabSz="761970">
              <a:spcBef>
                <a:spcPts val="83"/>
              </a:spcBef>
            </a:pPr>
            <a:r>
              <a:rPr lang="en-US" sz="1200" b="1" kern="0" spc="-17" dirty="0">
                <a:solidFill>
                  <a:srgbClr val="FFFFFF"/>
                </a:solidFill>
                <a:latin typeface="+mj-lt"/>
                <a:cs typeface="Calibri"/>
              </a:rPr>
              <a:t>Internal Web Portal MVP</a:t>
            </a:r>
            <a:endParaRPr sz="1200" b="1" kern="0" dirty="0">
              <a:solidFill>
                <a:sysClr val="windowText" lastClr="000000"/>
              </a:solidFill>
              <a:latin typeface="+mj-lt"/>
              <a:cs typeface="Calibri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5564294" y="3677074"/>
            <a:ext cx="1664071" cy="493183"/>
            <a:chOff x="6677152" y="4412488"/>
            <a:chExt cx="3667125" cy="591820"/>
          </a:xfrm>
        </p:grpSpPr>
        <p:pic>
          <p:nvPicPr>
            <p:cNvPr id="94" name="object 9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77152" y="4412488"/>
              <a:ext cx="3666744" cy="582168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46416" y="4467352"/>
              <a:ext cx="1728216" cy="536448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6727552" y="4439231"/>
              <a:ext cx="3566160" cy="477520"/>
            </a:xfrm>
            <a:custGeom>
              <a:avLst/>
              <a:gdLst/>
              <a:ahLst/>
              <a:cxnLst/>
              <a:rect l="l" t="t" r="r" b="b"/>
              <a:pathLst>
                <a:path w="3566159" h="477520">
                  <a:moveTo>
                    <a:pt x="3486334" y="0"/>
                  </a:moveTo>
                  <a:lnTo>
                    <a:pt x="79550" y="0"/>
                  </a:lnTo>
                  <a:lnTo>
                    <a:pt x="48585" y="6251"/>
                  </a:lnTo>
                  <a:lnTo>
                    <a:pt x="23299" y="23299"/>
                  </a:lnTo>
                  <a:lnTo>
                    <a:pt x="6251" y="48585"/>
                  </a:lnTo>
                  <a:lnTo>
                    <a:pt x="0" y="79550"/>
                  </a:lnTo>
                  <a:lnTo>
                    <a:pt x="0" y="397744"/>
                  </a:lnTo>
                  <a:lnTo>
                    <a:pt x="6251" y="428709"/>
                  </a:lnTo>
                  <a:lnTo>
                    <a:pt x="23299" y="453995"/>
                  </a:lnTo>
                  <a:lnTo>
                    <a:pt x="48585" y="471043"/>
                  </a:lnTo>
                  <a:lnTo>
                    <a:pt x="79550" y="477295"/>
                  </a:lnTo>
                  <a:lnTo>
                    <a:pt x="3486334" y="477295"/>
                  </a:lnTo>
                  <a:lnTo>
                    <a:pt x="3517298" y="471043"/>
                  </a:lnTo>
                  <a:lnTo>
                    <a:pt x="3542584" y="453995"/>
                  </a:lnTo>
                  <a:lnTo>
                    <a:pt x="3559631" y="428709"/>
                  </a:lnTo>
                  <a:lnTo>
                    <a:pt x="3565883" y="397744"/>
                  </a:lnTo>
                  <a:lnTo>
                    <a:pt x="3565883" y="79550"/>
                  </a:lnTo>
                  <a:lnTo>
                    <a:pt x="3559631" y="48585"/>
                  </a:lnTo>
                  <a:lnTo>
                    <a:pt x="3542584" y="23299"/>
                  </a:lnTo>
                  <a:lnTo>
                    <a:pt x="3517298" y="6251"/>
                  </a:lnTo>
                  <a:lnTo>
                    <a:pt x="3486334" y="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0" tIns="0" rIns="0" bIns="0" rtlCol="0"/>
            <a:lstStyle/>
            <a:p>
              <a:pPr defTabSz="761970"/>
              <a:endParaRPr sz="15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6727552" y="4439231"/>
              <a:ext cx="3566160" cy="477520"/>
            </a:xfrm>
            <a:custGeom>
              <a:avLst/>
              <a:gdLst/>
              <a:ahLst/>
              <a:cxnLst/>
              <a:rect l="l" t="t" r="r" b="b"/>
              <a:pathLst>
                <a:path w="3566159" h="477520">
                  <a:moveTo>
                    <a:pt x="0" y="79550"/>
                  </a:moveTo>
                  <a:lnTo>
                    <a:pt x="6251" y="48585"/>
                  </a:lnTo>
                  <a:lnTo>
                    <a:pt x="23299" y="23299"/>
                  </a:lnTo>
                  <a:lnTo>
                    <a:pt x="48585" y="6251"/>
                  </a:lnTo>
                  <a:lnTo>
                    <a:pt x="79549" y="0"/>
                  </a:lnTo>
                  <a:lnTo>
                    <a:pt x="3486333" y="0"/>
                  </a:lnTo>
                  <a:lnTo>
                    <a:pt x="3517297" y="6251"/>
                  </a:lnTo>
                  <a:lnTo>
                    <a:pt x="3542583" y="23299"/>
                  </a:lnTo>
                  <a:lnTo>
                    <a:pt x="3559632" y="48585"/>
                  </a:lnTo>
                  <a:lnTo>
                    <a:pt x="3565883" y="79550"/>
                  </a:lnTo>
                  <a:lnTo>
                    <a:pt x="3565883" y="397745"/>
                  </a:lnTo>
                  <a:lnTo>
                    <a:pt x="3559632" y="428709"/>
                  </a:lnTo>
                  <a:lnTo>
                    <a:pt x="3542583" y="453995"/>
                  </a:lnTo>
                  <a:lnTo>
                    <a:pt x="3517297" y="471044"/>
                  </a:lnTo>
                  <a:lnTo>
                    <a:pt x="3486333" y="477295"/>
                  </a:lnTo>
                  <a:lnTo>
                    <a:pt x="79549" y="477295"/>
                  </a:lnTo>
                  <a:lnTo>
                    <a:pt x="48585" y="471044"/>
                  </a:lnTo>
                  <a:lnTo>
                    <a:pt x="23299" y="453995"/>
                  </a:lnTo>
                  <a:lnTo>
                    <a:pt x="6251" y="428709"/>
                  </a:lnTo>
                  <a:lnTo>
                    <a:pt x="0" y="397745"/>
                  </a:lnTo>
                  <a:lnTo>
                    <a:pt x="0" y="79550"/>
                  </a:lnTo>
                  <a:close/>
                </a:path>
              </a:pathLst>
            </a:custGeom>
            <a:ln w="106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5575590" y="3812808"/>
            <a:ext cx="1664071" cy="19535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algn="ctr" defTabSz="761970">
              <a:spcBef>
                <a:spcPts val="83"/>
              </a:spcBef>
            </a:pPr>
            <a:r>
              <a:rPr lang="en-US" sz="1200" b="1" kern="0" spc="-8" dirty="0">
                <a:solidFill>
                  <a:srgbClr val="FFFFFF"/>
                </a:solidFill>
                <a:latin typeface="+mj-lt"/>
                <a:cs typeface="Calibri"/>
              </a:rPr>
              <a:t>WhatsApp Integration </a:t>
            </a:r>
            <a:endParaRPr sz="1200" b="1" kern="0" dirty="0">
              <a:solidFill>
                <a:sysClr val="windowText" lastClr="000000"/>
              </a:solidFill>
              <a:latin typeface="+mj-lt"/>
              <a:cs typeface="Calibri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6548186" y="4500298"/>
            <a:ext cx="2894805" cy="493183"/>
            <a:chOff x="2452623" y="5412232"/>
            <a:chExt cx="5501640" cy="591820"/>
          </a:xfrm>
        </p:grpSpPr>
        <p:pic>
          <p:nvPicPr>
            <p:cNvPr id="100" name="object 10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52623" y="5412232"/>
              <a:ext cx="5501639" cy="579119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52823" y="5467096"/>
              <a:ext cx="2304288" cy="536448"/>
            </a:xfrm>
            <a:prstGeom prst="rect">
              <a:avLst/>
            </a:prstGeom>
          </p:spPr>
        </p:pic>
        <p:sp>
          <p:nvSpPr>
            <p:cNvPr id="102" name="object 102"/>
            <p:cNvSpPr/>
            <p:nvPr/>
          </p:nvSpPr>
          <p:spPr>
            <a:xfrm>
              <a:off x="2505203" y="5438076"/>
              <a:ext cx="5397500" cy="477520"/>
            </a:xfrm>
            <a:custGeom>
              <a:avLst/>
              <a:gdLst/>
              <a:ahLst/>
              <a:cxnLst/>
              <a:rect l="l" t="t" r="r" b="b"/>
              <a:pathLst>
                <a:path w="5397500" h="477520">
                  <a:moveTo>
                    <a:pt x="5317742" y="0"/>
                  </a:moveTo>
                  <a:lnTo>
                    <a:pt x="79547" y="0"/>
                  </a:lnTo>
                  <a:lnTo>
                    <a:pt x="48584" y="6251"/>
                  </a:lnTo>
                  <a:lnTo>
                    <a:pt x="23298" y="23299"/>
                  </a:lnTo>
                  <a:lnTo>
                    <a:pt x="6251" y="48585"/>
                  </a:lnTo>
                  <a:lnTo>
                    <a:pt x="0" y="79550"/>
                  </a:lnTo>
                  <a:lnTo>
                    <a:pt x="0" y="397747"/>
                  </a:lnTo>
                  <a:lnTo>
                    <a:pt x="6251" y="428711"/>
                  </a:lnTo>
                  <a:lnTo>
                    <a:pt x="23298" y="453996"/>
                  </a:lnTo>
                  <a:lnTo>
                    <a:pt x="48584" y="471045"/>
                  </a:lnTo>
                  <a:lnTo>
                    <a:pt x="79547" y="477296"/>
                  </a:lnTo>
                  <a:lnTo>
                    <a:pt x="5317742" y="477296"/>
                  </a:lnTo>
                  <a:lnTo>
                    <a:pt x="5348706" y="471045"/>
                  </a:lnTo>
                  <a:lnTo>
                    <a:pt x="5373992" y="453996"/>
                  </a:lnTo>
                  <a:lnTo>
                    <a:pt x="5391040" y="428711"/>
                  </a:lnTo>
                  <a:lnTo>
                    <a:pt x="5397291" y="397747"/>
                  </a:lnTo>
                  <a:lnTo>
                    <a:pt x="5397291" y="79550"/>
                  </a:lnTo>
                  <a:lnTo>
                    <a:pt x="5391040" y="48585"/>
                  </a:lnTo>
                  <a:lnTo>
                    <a:pt x="5373992" y="23299"/>
                  </a:lnTo>
                  <a:lnTo>
                    <a:pt x="5348706" y="6251"/>
                  </a:lnTo>
                  <a:lnTo>
                    <a:pt x="5317742" y="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0" tIns="0" rIns="0" bIns="0" rtlCol="0"/>
            <a:lstStyle/>
            <a:p>
              <a:pPr defTabSz="761970"/>
              <a:endParaRPr sz="15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2505203" y="5438076"/>
              <a:ext cx="5397500" cy="477520"/>
            </a:xfrm>
            <a:custGeom>
              <a:avLst/>
              <a:gdLst/>
              <a:ahLst/>
              <a:cxnLst/>
              <a:rect l="l" t="t" r="r" b="b"/>
              <a:pathLst>
                <a:path w="5397500" h="477520">
                  <a:moveTo>
                    <a:pt x="0" y="79549"/>
                  </a:moveTo>
                  <a:lnTo>
                    <a:pt x="6251" y="48585"/>
                  </a:lnTo>
                  <a:lnTo>
                    <a:pt x="23299" y="23299"/>
                  </a:lnTo>
                  <a:lnTo>
                    <a:pt x="48584" y="6251"/>
                  </a:lnTo>
                  <a:lnTo>
                    <a:pt x="79548" y="0"/>
                  </a:lnTo>
                  <a:lnTo>
                    <a:pt x="5317742" y="0"/>
                  </a:lnTo>
                  <a:lnTo>
                    <a:pt x="5348706" y="6251"/>
                  </a:lnTo>
                  <a:lnTo>
                    <a:pt x="5373992" y="23299"/>
                  </a:lnTo>
                  <a:lnTo>
                    <a:pt x="5391040" y="48585"/>
                  </a:lnTo>
                  <a:lnTo>
                    <a:pt x="5397291" y="79549"/>
                  </a:lnTo>
                  <a:lnTo>
                    <a:pt x="5397291" y="397746"/>
                  </a:lnTo>
                  <a:lnTo>
                    <a:pt x="5391040" y="428710"/>
                  </a:lnTo>
                  <a:lnTo>
                    <a:pt x="5373992" y="453996"/>
                  </a:lnTo>
                  <a:lnTo>
                    <a:pt x="5348706" y="471044"/>
                  </a:lnTo>
                  <a:lnTo>
                    <a:pt x="5317742" y="477295"/>
                  </a:lnTo>
                  <a:lnTo>
                    <a:pt x="79548" y="477295"/>
                  </a:lnTo>
                  <a:lnTo>
                    <a:pt x="48584" y="471044"/>
                  </a:lnTo>
                  <a:lnTo>
                    <a:pt x="23299" y="453996"/>
                  </a:lnTo>
                  <a:lnTo>
                    <a:pt x="6251" y="428710"/>
                  </a:lnTo>
                  <a:lnTo>
                    <a:pt x="0" y="397746"/>
                  </a:lnTo>
                  <a:lnTo>
                    <a:pt x="0" y="79549"/>
                  </a:lnTo>
                  <a:close/>
                </a:path>
              </a:pathLst>
            </a:custGeom>
            <a:ln w="106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7879703" y="5064000"/>
            <a:ext cx="3708871" cy="490538"/>
            <a:chOff x="4375911" y="6088888"/>
            <a:chExt cx="7114540" cy="588645"/>
          </a:xfrm>
        </p:grpSpPr>
        <p:pic>
          <p:nvPicPr>
            <p:cNvPr id="106" name="object 10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375911" y="6088888"/>
              <a:ext cx="7114032" cy="579120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308088" y="6140704"/>
              <a:ext cx="1246631" cy="536447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4426102" y="6113754"/>
              <a:ext cx="7012305" cy="477520"/>
            </a:xfrm>
            <a:custGeom>
              <a:avLst/>
              <a:gdLst/>
              <a:ahLst/>
              <a:cxnLst/>
              <a:rect l="l" t="t" r="r" b="b"/>
              <a:pathLst>
                <a:path w="7012305" h="477520">
                  <a:moveTo>
                    <a:pt x="6932455" y="0"/>
                  </a:moveTo>
                  <a:lnTo>
                    <a:pt x="79551" y="0"/>
                  </a:lnTo>
                  <a:lnTo>
                    <a:pt x="48586" y="6251"/>
                  </a:lnTo>
                  <a:lnTo>
                    <a:pt x="23299" y="23300"/>
                  </a:lnTo>
                  <a:lnTo>
                    <a:pt x="6251" y="48587"/>
                  </a:lnTo>
                  <a:lnTo>
                    <a:pt x="0" y="79552"/>
                  </a:lnTo>
                  <a:lnTo>
                    <a:pt x="0" y="397742"/>
                  </a:lnTo>
                  <a:lnTo>
                    <a:pt x="6251" y="428707"/>
                  </a:lnTo>
                  <a:lnTo>
                    <a:pt x="23299" y="453994"/>
                  </a:lnTo>
                  <a:lnTo>
                    <a:pt x="48586" y="471043"/>
                  </a:lnTo>
                  <a:lnTo>
                    <a:pt x="79551" y="477295"/>
                  </a:lnTo>
                  <a:lnTo>
                    <a:pt x="6932455" y="477295"/>
                  </a:lnTo>
                  <a:lnTo>
                    <a:pt x="6963419" y="471043"/>
                  </a:lnTo>
                  <a:lnTo>
                    <a:pt x="6988706" y="453994"/>
                  </a:lnTo>
                  <a:lnTo>
                    <a:pt x="7005754" y="428707"/>
                  </a:lnTo>
                  <a:lnTo>
                    <a:pt x="7012006" y="397742"/>
                  </a:lnTo>
                  <a:lnTo>
                    <a:pt x="7012006" y="79552"/>
                  </a:lnTo>
                  <a:lnTo>
                    <a:pt x="7005754" y="48587"/>
                  </a:lnTo>
                  <a:lnTo>
                    <a:pt x="6988706" y="23300"/>
                  </a:lnTo>
                  <a:lnTo>
                    <a:pt x="6963419" y="6251"/>
                  </a:lnTo>
                  <a:lnTo>
                    <a:pt x="6932455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pPr defTabSz="761970"/>
              <a:endParaRPr sz="15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9" name="object 109"/>
            <p:cNvSpPr/>
            <p:nvPr/>
          </p:nvSpPr>
          <p:spPr>
            <a:xfrm>
              <a:off x="4426102" y="6113754"/>
              <a:ext cx="7012305" cy="477520"/>
            </a:xfrm>
            <a:custGeom>
              <a:avLst/>
              <a:gdLst/>
              <a:ahLst/>
              <a:cxnLst/>
              <a:rect l="l" t="t" r="r" b="b"/>
              <a:pathLst>
                <a:path w="7012305" h="477520">
                  <a:moveTo>
                    <a:pt x="0" y="79553"/>
                  </a:moveTo>
                  <a:lnTo>
                    <a:pt x="6251" y="48587"/>
                  </a:lnTo>
                  <a:lnTo>
                    <a:pt x="23300" y="23300"/>
                  </a:lnTo>
                  <a:lnTo>
                    <a:pt x="48586" y="6251"/>
                  </a:lnTo>
                  <a:lnTo>
                    <a:pt x="79552" y="0"/>
                  </a:lnTo>
                  <a:lnTo>
                    <a:pt x="6932454" y="0"/>
                  </a:lnTo>
                  <a:lnTo>
                    <a:pt x="6963419" y="6251"/>
                  </a:lnTo>
                  <a:lnTo>
                    <a:pt x="6988706" y="23300"/>
                  </a:lnTo>
                  <a:lnTo>
                    <a:pt x="7005755" y="48587"/>
                  </a:lnTo>
                  <a:lnTo>
                    <a:pt x="7012007" y="79553"/>
                  </a:lnTo>
                  <a:lnTo>
                    <a:pt x="7012007" y="397742"/>
                  </a:lnTo>
                  <a:lnTo>
                    <a:pt x="7005755" y="428708"/>
                  </a:lnTo>
                  <a:lnTo>
                    <a:pt x="6988706" y="453995"/>
                  </a:lnTo>
                  <a:lnTo>
                    <a:pt x="6963419" y="471043"/>
                  </a:lnTo>
                  <a:lnTo>
                    <a:pt x="6932454" y="477295"/>
                  </a:lnTo>
                  <a:lnTo>
                    <a:pt x="79552" y="477295"/>
                  </a:lnTo>
                  <a:lnTo>
                    <a:pt x="48586" y="471043"/>
                  </a:lnTo>
                  <a:lnTo>
                    <a:pt x="23300" y="453995"/>
                  </a:lnTo>
                  <a:lnTo>
                    <a:pt x="6251" y="428708"/>
                  </a:lnTo>
                  <a:lnTo>
                    <a:pt x="0" y="397742"/>
                  </a:lnTo>
                  <a:lnTo>
                    <a:pt x="0" y="79553"/>
                  </a:lnTo>
                  <a:close/>
                </a:path>
              </a:pathLst>
            </a:custGeom>
            <a:ln w="106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10" name="object 110"/>
          <p:cNvSpPr txBox="1"/>
          <p:nvPr/>
        </p:nvSpPr>
        <p:spPr>
          <a:xfrm>
            <a:off x="8097370" y="5186325"/>
            <a:ext cx="3201140" cy="19535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algn="ctr" defTabSz="761970">
              <a:spcBef>
                <a:spcPts val="83"/>
              </a:spcBef>
            </a:pPr>
            <a:r>
              <a:rPr lang="en-US" sz="1200" b="1" kern="0" spc="-8" dirty="0">
                <a:solidFill>
                  <a:srgbClr val="FFFFFF"/>
                </a:solidFill>
                <a:latin typeface="+mj-lt"/>
                <a:cs typeface="Calibri"/>
              </a:rPr>
              <a:t>KPIs Development &amp; Tracking</a:t>
            </a:r>
            <a:endParaRPr sz="1200" b="1" kern="0" dirty="0">
              <a:solidFill>
                <a:sysClr val="windowText" lastClr="000000"/>
              </a:solidFill>
              <a:latin typeface="+mj-lt"/>
              <a:cs typeface="Calibri"/>
            </a:endParaRPr>
          </a:p>
        </p:txBody>
      </p:sp>
      <p:sp>
        <p:nvSpPr>
          <p:cNvPr id="113" name="object 113"/>
          <p:cNvSpPr txBox="1">
            <a:spLocks noGrp="1"/>
          </p:cNvSpPr>
          <p:nvPr>
            <p:ph type="sldNum" sz="quarter" idx="7"/>
          </p:nvPr>
        </p:nvSpPr>
        <p:spPr>
          <a:xfrm>
            <a:off x="11425538" y="6298865"/>
            <a:ext cx="373336" cy="17519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31749" defTabSz="761970">
              <a:spcBef>
                <a:spcPts val="67"/>
              </a:spcBef>
            </a:pPr>
            <a:fld id="{81D60167-4931-47E6-BA6A-407CBD079E47}" type="slidenum">
              <a:rPr kern="0" spc="-21" smtClean="0"/>
              <a:pPr marL="31749" defTabSz="761970">
                <a:spcBef>
                  <a:spcPts val="67"/>
                </a:spcBef>
              </a:pPr>
              <a:t>5</a:t>
            </a:fld>
            <a:r>
              <a:rPr lang="en-US" kern="0" spc="-21" dirty="0"/>
              <a:t>/9</a:t>
            </a:r>
            <a:endParaRPr kern="0" spc="-21" dirty="0"/>
          </a:p>
        </p:txBody>
      </p:sp>
      <p:sp>
        <p:nvSpPr>
          <p:cNvPr id="119" name="object 73">
            <a:extLst>
              <a:ext uri="{FF2B5EF4-FFF2-40B4-BE49-F238E27FC236}">
                <a16:creationId xmlns:a16="http://schemas.microsoft.com/office/drawing/2014/main" id="{E1FBB2CF-CF24-2EE3-B90E-2C9C7AF5A9A3}"/>
              </a:ext>
            </a:extLst>
          </p:cNvPr>
          <p:cNvSpPr txBox="1"/>
          <p:nvPr/>
        </p:nvSpPr>
        <p:spPr>
          <a:xfrm>
            <a:off x="2543180" y="6376563"/>
            <a:ext cx="950383" cy="22875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lang="en-US" sz="1417" kern="0" spc="-17" dirty="0">
                <a:solidFill>
                  <a:srgbClr val="FFFFFF"/>
                </a:solidFill>
                <a:latin typeface="Calibri"/>
                <a:cs typeface="Calibri"/>
              </a:rPr>
              <a:t>Integration</a:t>
            </a:r>
            <a:endParaRPr sz="1417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126" name="object 62">
            <a:extLst>
              <a:ext uri="{FF2B5EF4-FFF2-40B4-BE49-F238E27FC236}">
                <a16:creationId xmlns:a16="http://schemas.microsoft.com/office/drawing/2014/main" id="{48D17B2A-1BC5-8493-7AD4-5CF114233C8E}"/>
              </a:ext>
            </a:extLst>
          </p:cNvPr>
          <p:cNvGrpSpPr/>
          <p:nvPr/>
        </p:nvGrpSpPr>
        <p:grpSpPr>
          <a:xfrm>
            <a:off x="2967849" y="2293328"/>
            <a:ext cx="1192067" cy="493183"/>
            <a:chOff x="2861055" y="2665983"/>
            <a:chExt cx="3435350" cy="591820"/>
          </a:xfrm>
        </p:grpSpPr>
        <p:pic>
          <p:nvPicPr>
            <p:cNvPr id="127" name="object 63">
              <a:extLst>
                <a:ext uri="{FF2B5EF4-FFF2-40B4-BE49-F238E27FC236}">
                  <a16:creationId xmlns:a16="http://schemas.microsoft.com/office/drawing/2014/main" id="{2FFBA7A2-248A-1B2D-106C-0F70391AABE7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861055" y="2665983"/>
              <a:ext cx="3435096" cy="582168"/>
            </a:xfrm>
            <a:prstGeom prst="rect">
              <a:avLst/>
            </a:prstGeom>
          </p:spPr>
        </p:pic>
        <p:pic>
          <p:nvPicPr>
            <p:cNvPr id="128" name="object 64">
              <a:extLst>
                <a:ext uri="{FF2B5EF4-FFF2-40B4-BE49-F238E27FC236}">
                  <a16:creationId xmlns:a16="http://schemas.microsoft.com/office/drawing/2014/main" id="{3B91CC3C-73AE-05D1-D85B-CC2C1AC02075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27272" y="2720847"/>
              <a:ext cx="1505712" cy="536448"/>
            </a:xfrm>
            <a:prstGeom prst="rect">
              <a:avLst/>
            </a:prstGeom>
          </p:spPr>
        </p:pic>
        <p:sp>
          <p:nvSpPr>
            <p:cNvPr id="129" name="object 65">
              <a:extLst>
                <a:ext uri="{FF2B5EF4-FFF2-40B4-BE49-F238E27FC236}">
                  <a16:creationId xmlns:a16="http://schemas.microsoft.com/office/drawing/2014/main" id="{93A780BD-FFDE-A10B-38C1-2A1AE81C39E0}"/>
                </a:ext>
              </a:extLst>
            </p:cNvPr>
            <p:cNvSpPr/>
            <p:nvPr/>
          </p:nvSpPr>
          <p:spPr>
            <a:xfrm>
              <a:off x="2913719" y="2692364"/>
              <a:ext cx="3331210" cy="477520"/>
            </a:xfrm>
            <a:custGeom>
              <a:avLst/>
              <a:gdLst/>
              <a:ahLst/>
              <a:cxnLst/>
              <a:rect l="l" t="t" r="r" b="b"/>
              <a:pathLst>
                <a:path w="3331210" h="477519">
                  <a:moveTo>
                    <a:pt x="3251103" y="0"/>
                  </a:moveTo>
                  <a:lnTo>
                    <a:pt x="79550" y="0"/>
                  </a:lnTo>
                  <a:lnTo>
                    <a:pt x="48585" y="6251"/>
                  </a:lnTo>
                  <a:lnTo>
                    <a:pt x="23299" y="23299"/>
                  </a:lnTo>
                  <a:lnTo>
                    <a:pt x="6251" y="48586"/>
                  </a:lnTo>
                  <a:lnTo>
                    <a:pt x="0" y="79551"/>
                  </a:lnTo>
                  <a:lnTo>
                    <a:pt x="0" y="397744"/>
                  </a:lnTo>
                  <a:lnTo>
                    <a:pt x="6251" y="428709"/>
                  </a:lnTo>
                  <a:lnTo>
                    <a:pt x="23299" y="453996"/>
                  </a:lnTo>
                  <a:lnTo>
                    <a:pt x="48585" y="471044"/>
                  </a:lnTo>
                  <a:lnTo>
                    <a:pt x="79550" y="477296"/>
                  </a:lnTo>
                  <a:lnTo>
                    <a:pt x="3251103" y="477296"/>
                  </a:lnTo>
                  <a:lnTo>
                    <a:pt x="3282068" y="471044"/>
                  </a:lnTo>
                  <a:lnTo>
                    <a:pt x="3307354" y="453996"/>
                  </a:lnTo>
                  <a:lnTo>
                    <a:pt x="3324403" y="428709"/>
                  </a:lnTo>
                  <a:lnTo>
                    <a:pt x="3330655" y="397744"/>
                  </a:lnTo>
                  <a:lnTo>
                    <a:pt x="3330655" y="79551"/>
                  </a:lnTo>
                  <a:lnTo>
                    <a:pt x="3324403" y="48586"/>
                  </a:lnTo>
                  <a:lnTo>
                    <a:pt x="3307354" y="23299"/>
                  </a:lnTo>
                  <a:lnTo>
                    <a:pt x="3282068" y="6251"/>
                  </a:lnTo>
                  <a:lnTo>
                    <a:pt x="3251103" y="0"/>
                  </a:lnTo>
                  <a:close/>
                </a:path>
              </a:pathLst>
            </a:custGeom>
            <a:solidFill>
              <a:schemeClr val="accent4"/>
            </a:solidFill>
          </p:spPr>
          <p:txBody>
            <a:bodyPr wrap="square" lIns="0" tIns="0" rIns="0" bIns="0" rtlCol="0"/>
            <a:lstStyle/>
            <a:p>
              <a:pPr defTabSz="761970"/>
              <a:endParaRPr sz="15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0" name="object 66">
              <a:extLst>
                <a:ext uri="{FF2B5EF4-FFF2-40B4-BE49-F238E27FC236}">
                  <a16:creationId xmlns:a16="http://schemas.microsoft.com/office/drawing/2014/main" id="{AC86639D-48F4-7FE1-700F-639FC8B05B3C}"/>
                </a:ext>
              </a:extLst>
            </p:cNvPr>
            <p:cNvSpPr/>
            <p:nvPr/>
          </p:nvSpPr>
          <p:spPr>
            <a:xfrm>
              <a:off x="2913719" y="2692364"/>
              <a:ext cx="3331210" cy="477520"/>
            </a:xfrm>
            <a:custGeom>
              <a:avLst/>
              <a:gdLst/>
              <a:ahLst/>
              <a:cxnLst/>
              <a:rect l="l" t="t" r="r" b="b"/>
              <a:pathLst>
                <a:path w="3331210" h="477519">
                  <a:moveTo>
                    <a:pt x="0" y="79551"/>
                  </a:moveTo>
                  <a:lnTo>
                    <a:pt x="6251" y="48586"/>
                  </a:lnTo>
                  <a:lnTo>
                    <a:pt x="23299" y="23299"/>
                  </a:lnTo>
                  <a:lnTo>
                    <a:pt x="48586" y="6251"/>
                  </a:lnTo>
                  <a:lnTo>
                    <a:pt x="79551" y="0"/>
                  </a:lnTo>
                  <a:lnTo>
                    <a:pt x="3251103" y="0"/>
                  </a:lnTo>
                  <a:lnTo>
                    <a:pt x="3282068" y="6251"/>
                  </a:lnTo>
                  <a:lnTo>
                    <a:pt x="3307354" y="23299"/>
                  </a:lnTo>
                  <a:lnTo>
                    <a:pt x="3324402" y="48586"/>
                  </a:lnTo>
                  <a:lnTo>
                    <a:pt x="3330654" y="79551"/>
                  </a:lnTo>
                  <a:lnTo>
                    <a:pt x="3330654" y="397744"/>
                  </a:lnTo>
                  <a:lnTo>
                    <a:pt x="3324402" y="428709"/>
                  </a:lnTo>
                  <a:lnTo>
                    <a:pt x="3307354" y="453995"/>
                  </a:lnTo>
                  <a:lnTo>
                    <a:pt x="3282068" y="471044"/>
                  </a:lnTo>
                  <a:lnTo>
                    <a:pt x="3251103" y="477295"/>
                  </a:lnTo>
                  <a:lnTo>
                    <a:pt x="79551" y="477295"/>
                  </a:lnTo>
                  <a:lnTo>
                    <a:pt x="48586" y="471044"/>
                  </a:lnTo>
                  <a:lnTo>
                    <a:pt x="23299" y="453995"/>
                  </a:lnTo>
                  <a:lnTo>
                    <a:pt x="6251" y="428709"/>
                  </a:lnTo>
                  <a:lnTo>
                    <a:pt x="0" y="397744"/>
                  </a:lnTo>
                  <a:lnTo>
                    <a:pt x="0" y="79551"/>
                  </a:lnTo>
                  <a:close/>
                </a:path>
              </a:pathLst>
            </a:custGeom>
            <a:ln w="106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32" name="object 67">
            <a:extLst>
              <a:ext uri="{FF2B5EF4-FFF2-40B4-BE49-F238E27FC236}">
                <a16:creationId xmlns:a16="http://schemas.microsoft.com/office/drawing/2014/main" id="{12BD6AB3-D5D4-975C-2969-4FABA348693D}"/>
              </a:ext>
            </a:extLst>
          </p:cNvPr>
          <p:cNvSpPr txBox="1"/>
          <p:nvPr/>
        </p:nvSpPr>
        <p:spPr>
          <a:xfrm>
            <a:off x="3034880" y="2410302"/>
            <a:ext cx="1059921" cy="19535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algn="ctr" defTabSz="761970">
              <a:spcBef>
                <a:spcPts val="83"/>
              </a:spcBef>
            </a:pPr>
            <a:r>
              <a:rPr lang="en-US" sz="1200" b="1" kern="0" spc="-17" dirty="0">
                <a:solidFill>
                  <a:srgbClr val="FFFFFF"/>
                </a:solidFill>
                <a:latin typeface="+mj-lt"/>
                <a:cs typeface="Calibri"/>
              </a:rPr>
              <a:t>On-boarding </a:t>
            </a:r>
            <a:endParaRPr sz="1200" b="1" kern="0" dirty="0">
              <a:solidFill>
                <a:sysClr val="windowText" lastClr="000000"/>
              </a:solidFill>
              <a:latin typeface="+mj-lt"/>
              <a:cs typeface="Calibri"/>
            </a:endParaRPr>
          </a:p>
        </p:txBody>
      </p:sp>
      <p:grpSp>
        <p:nvGrpSpPr>
          <p:cNvPr id="133" name="object 87">
            <a:extLst>
              <a:ext uri="{FF2B5EF4-FFF2-40B4-BE49-F238E27FC236}">
                <a16:creationId xmlns:a16="http://schemas.microsoft.com/office/drawing/2014/main" id="{0F110997-1D72-3FE5-F062-A18D4ADBCE48}"/>
              </a:ext>
            </a:extLst>
          </p:cNvPr>
          <p:cNvGrpSpPr/>
          <p:nvPr/>
        </p:nvGrpSpPr>
        <p:grpSpPr>
          <a:xfrm>
            <a:off x="6885960" y="3122571"/>
            <a:ext cx="2175901" cy="493183"/>
            <a:chOff x="5378703" y="3705352"/>
            <a:chExt cx="5690870" cy="591820"/>
          </a:xfrm>
        </p:grpSpPr>
        <p:pic>
          <p:nvPicPr>
            <p:cNvPr id="134" name="object 88">
              <a:extLst>
                <a:ext uri="{FF2B5EF4-FFF2-40B4-BE49-F238E27FC236}">
                  <a16:creationId xmlns:a16="http://schemas.microsoft.com/office/drawing/2014/main" id="{B912A845-E9E8-5A6B-38FF-70276E1E03C7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378703" y="3705352"/>
              <a:ext cx="5690615" cy="579120"/>
            </a:xfrm>
            <a:prstGeom prst="rect">
              <a:avLst/>
            </a:prstGeom>
          </p:spPr>
        </p:pic>
        <p:pic>
          <p:nvPicPr>
            <p:cNvPr id="135" name="object 89">
              <a:extLst>
                <a:ext uri="{FF2B5EF4-FFF2-40B4-BE49-F238E27FC236}">
                  <a16:creationId xmlns:a16="http://schemas.microsoft.com/office/drawing/2014/main" id="{BE5AD3F2-2AD4-D6A6-3D19-EE086D4D9B20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555231" y="3757168"/>
              <a:ext cx="3337560" cy="539496"/>
            </a:xfrm>
            <a:prstGeom prst="rect">
              <a:avLst/>
            </a:prstGeom>
          </p:spPr>
        </p:pic>
        <p:sp>
          <p:nvSpPr>
            <p:cNvPr id="136" name="object 90">
              <a:extLst>
                <a:ext uri="{FF2B5EF4-FFF2-40B4-BE49-F238E27FC236}">
                  <a16:creationId xmlns:a16="http://schemas.microsoft.com/office/drawing/2014/main" id="{64A46FC3-CA17-10C2-D9F2-7740125BF7C3}"/>
                </a:ext>
              </a:extLst>
            </p:cNvPr>
            <p:cNvSpPr/>
            <p:nvPr/>
          </p:nvSpPr>
          <p:spPr>
            <a:xfrm>
              <a:off x="5429591" y="3730627"/>
              <a:ext cx="5588635" cy="477520"/>
            </a:xfrm>
            <a:custGeom>
              <a:avLst/>
              <a:gdLst/>
              <a:ahLst/>
              <a:cxnLst/>
              <a:rect l="l" t="t" r="r" b="b"/>
              <a:pathLst>
                <a:path w="5588634" h="477520">
                  <a:moveTo>
                    <a:pt x="5508823" y="0"/>
                  </a:moveTo>
                  <a:lnTo>
                    <a:pt x="79547" y="0"/>
                  </a:lnTo>
                  <a:lnTo>
                    <a:pt x="48584" y="6251"/>
                  </a:lnTo>
                  <a:lnTo>
                    <a:pt x="23298" y="23299"/>
                  </a:lnTo>
                  <a:lnTo>
                    <a:pt x="6251" y="48585"/>
                  </a:lnTo>
                  <a:lnTo>
                    <a:pt x="0" y="79548"/>
                  </a:lnTo>
                  <a:lnTo>
                    <a:pt x="0" y="397747"/>
                  </a:lnTo>
                  <a:lnTo>
                    <a:pt x="6251" y="428711"/>
                  </a:lnTo>
                  <a:lnTo>
                    <a:pt x="23298" y="453997"/>
                  </a:lnTo>
                  <a:lnTo>
                    <a:pt x="48584" y="471045"/>
                  </a:lnTo>
                  <a:lnTo>
                    <a:pt x="79547" y="477296"/>
                  </a:lnTo>
                  <a:lnTo>
                    <a:pt x="5508823" y="477296"/>
                  </a:lnTo>
                  <a:lnTo>
                    <a:pt x="5539786" y="471045"/>
                  </a:lnTo>
                  <a:lnTo>
                    <a:pt x="5565071" y="453997"/>
                  </a:lnTo>
                  <a:lnTo>
                    <a:pt x="5582119" y="428711"/>
                  </a:lnTo>
                  <a:lnTo>
                    <a:pt x="5588370" y="397747"/>
                  </a:lnTo>
                  <a:lnTo>
                    <a:pt x="5588370" y="79548"/>
                  </a:lnTo>
                  <a:lnTo>
                    <a:pt x="5582119" y="48585"/>
                  </a:lnTo>
                  <a:lnTo>
                    <a:pt x="5565071" y="23299"/>
                  </a:lnTo>
                  <a:lnTo>
                    <a:pt x="5539786" y="6251"/>
                  </a:lnTo>
                  <a:lnTo>
                    <a:pt x="5508823" y="0"/>
                  </a:lnTo>
                  <a:close/>
                </a:path>
              </a:pathLst>
            </a:custGeom>
            <a:solidFill>
              <a:schemeClr val="accent3"/>
            </a:solidFill>
          </p:spPr>
          <p:txBody>
            <a:bodyPr wrap="square" lIns="0" tIns="0" rIns="0" bIns="0" rtlCol="0"/>
            <a:lstStyle/>
            <a:p>
              <a:pPr defTabSz="761970"/>
              <a:endParaRPr sz="15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37" name="object 91">
              <a:extLst>
                <a:ext uri="{FF2B5EF4-FFF2-40B4-BE49-F238E27FC236}">
                  <a16:creationId xmlns:a16="http://schemas.microsoft.com/office/drawing/2014/main" id="{5A1B744E-254D-2396-59C6-458B1EE78C68}"/>
                </a:ext>
              </a:extLst>
            </p:cNvPr>
            <p:cNvSpPr/>
            <p:nvPr/>
          </p:nvSpPr>
          <p:spPr>
            <a:xfrm>
              <a:off x="5429591" y="3730627"/>
              <a:ext cx="5588635" cy="477520"/>
            </a:xfrm>
            <a:custGeom>
              <a:avLst/>
              <a:gdLst/>
              <a:ahLst/>
              <a:cxnLst/>
              <a:rect l="l" t="t" r="r" b="b"/>
              <a:pathLst>
                <a:path w="5588634" h="477520">
                  <a:moveTo>
                    <a:pt x="0" y="79548"/>
                  </a:moveTo>
                  <a:lnTo>
                    <a:pt x="6251" y="48584"/>
                  </a:lnTo>
                  <a:lnTo>
                    <a:pt x="23298" y="23299"/>
                  </a:lnTo>
                  <a:lnTo>
                    <a:pt x="48584" y="6251"/>
                  </a:lnTo>
                  <a:lnTo>
                    <a:pt x="79547" y="0"/>
                  </a:lnTo>
                  <a:lnTo>
                    <a:pt x="5508821" y="0"/>
                  </a:lnTo>
                  <a:lnTo>
                    <a:pt x="5539785" y="6251"/>
                  </a:lnTo>
                  <a:lnTo>
                    <a:pt x="5565070" y="23299"/>
                  </a:lnTo>
                  <a:lnTo>
                    <a:pt x="5582118" y="48584"/>
                  </a:lnTo>
                  <a:lnTo>
                    <a:pt x="5588369" y="79548"/>
                  </a:lnTo>
                  <a:lnTo>
                    <a:pt x="5588369" y="397747"/>
                  </a:lnTo>
                  <a:lnTo>
                    <a:pt x="5582118" y="428711"/>
                  </a:lnTo>
                  <a:lnTo>
                    <a:pt x="5565070" y="453996"/>
                  </a:lnTo>
                  <a:lnTo>
                    <a:pt x="5539785" y="471044"/>
                  </a:lnTo>
                  <a:lnTo>
                    <a:pt x="5508821" y="477295"/>
                  </a:lnTo>
                  <a:lnTo>
                    <a:pt x="79547" y="477295"/>
                  </a:lnTo>
                  <a:lnTo>
                    <a:pt x="48584" y="471044"/>
                  </a:lnTo>
                  <a:lnTo>
                    <a:pt x="23298" y="453996"/>
                  </a:lnTo>
                  <a:lnTo>
                    <a:pt x="6251" y="428711"/>
                  </a:lnTo>
                  <a:lnTo>
                    <a:pt x="0" y="397747"/>
                  </a:lnTo>
                  <a:lnTo>
                    <a:pt x="0" y="79548"/>
                  </a:lnTo>
                  <a:close/>
                </a:path>
              </a:pathLst>
            </a:custGeom>
            <a:ln w="106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38" name="object 98">
            <a:extLst>
              <a:ext uri="{FF2B5EF4-FFF2-40B4-BE49-F238E27FC236}">
                <a16:creationId xmlns:a16="http://schemas.microsoft.com/office/drawing/2014/main" id="{ABE671D1-6339-F4A2-6714-B58646CD577A}"/>
              </a:ext>
            </a:extLst>
          </p:cNvPr>
          <p:cNvSpPr txBox="1"/>
          <p:nvPr/>
        </p:nvSpPr>
        <p:spPr>
          <a:xfrm>
            <a:off x="7087634" y="3238415"/>
            <a:ext cx="1664071" cy="19535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algn="ctr" defTabSz="761970">
              <a:spcBef>
                <a:spcPts val="83"/>
              </a:spcBef>
            </a:pPr>
            <a:r>
              <a:rPr lang="en-US" sz="1200" b="1" kern="0" spc="-8" dirty="0">
                <a:solidFill>
                  <a:srgbClr val="FFFFFF"/>
                </a:solidFill>
                <a:latin typeface="+mj-lt"/>
                <a:cs typeface="Calibri"/>
              </a:rPr>
              <a:t>Mobile App SDK</a:t>
            </a:r>
            <a:endParaRPr sz="1200" b="1" kern="0" dirty="0">
              <a:solidFill>
                <a:sysClr val="windowText" lastClr="000000"/>
              </a:solidFill>
              <a:latin typeface="+mj-lt"/>
              <a:cs typeface="Calibri"/>
            </a:endParaRPr>
          </a:p>
        </p:txBody>
      </p:sp>
      <p:grpSp>
        <p:nvGrpSpPr>
          <p:cNvPr id="141" name="object 93">
            <a:extLst>
              <a:ext uri="{FF2B5EF4-FFF2-40B4-BE49-F238E27FC236}">
                <a16:creationId xmlns:a16="http://schemas.microsoft.com/office/drawing/2014/main" id="{B89218DF-5069-8475-09B6-2FA5F06C9CBE}"/>
              </a:ext>
            </a:extLst>
          </p:cNvPr>
          <p:cNvGrpSpPr/>
          <p:nvPr/>
        </p:nvGrpSpPr>
        <p:grpSpPr>
          <a:xfrm>
            <a:off x="8249549" y="3693202"/>
            <a:ext cx="1923582" cy="493183"/>
            <a:chOff x="6677152" y="4412488"/>
            <a:chExt cx="3667125" cy="591820"/>
          </a:xfrm>
        </p:grpSpPr>
        <p:pic>
          <p:nvPicPr>
            <p:cNvPr id="142" name="object 94">
              <a:extLst>
                <a:ext uri="{FF2B5EF4-FFF2-40B4-BE49-F238E27FC236}">
                  <a16:creationId xmlns:a16="http://schemas.microsoft.com/office/drawing/2014/main" id="{1B7A951B-D24F-4B0F-1C78-3D57D766D57E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77152" y="4412488"/>
              <a:ext cx="3666744" cy="582168"/>
            </a:xfrm>
            <a:prstGeom prst="rect">
              <a:avLst/>
            </a:prstGeom>
          </p:spPr>
        </p:pic>
        <p:pic>
          <p:nvPicPr>
            <p:cNvPr id="143" name="object 95">
              <a:extLst>
                <a:ext uri="{FF2B5EF4-FFF2-40B4-BE49-F238E27FC236}">
                  <a16:creationId xmlns:a16="http://schemas.microsoft.com/office/drawing/2014/main" id="{C902377C-2B8D-C508-704D-C0DF8810AEE3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46416" y="4467352"/>
              <a:ext cx="1728216" cy="536448"/>
            </a:xfrm>
            <a:prstGeom prst="rect">
              <a:avLst/>
            </a:prstGeom>
          </p:spPr>
        </p:pic>
        <p:sp>
          <p:nvSpPr>
            <p:cNvPr id="144" name="object 96">
              <a:extLst>
                <a:ext uri="{FF2B5EF4-FFF2-40B4-BE49-F238E27FC236}">
                  <a16:creationId xmlns:a16="http://schemas.microsoft.com/office/drawing/2014/main" id="{349E94B8-468A-E623-5588-0B227DF910EB}"/>
                </a:ext>
              </a:extLst>
            </p:cNvPr>
            <p:cNvSpPr/>
            <p:nvPr/>
          </p:nvSpPr>
          <p:spPr>
            <a:xfrm>
              <a:off x="6727552" y="4439231"/>
              <a:ext cx="3566160" cy="477520"/>
            </a:xfrm>
            <a:custGeom>
              <a:avLst/>
              <a:gdLst/>
              <a:ahLst/>
              <a:cxnLst/>
              <a:rect l="l" t="t" r="r" b="b"/>
              <a:pathLst>
                <a:path w="3566159" h="477520">
                  <a:moveTo>
                    <a:pt x="3486334" y="0"/>
                  </a:moveTo>
                  <a:lnTo>
                    <a:pt x="79550" y="0"/>
                  </a:lnTo>
                  <a:lnTo>
                    <a:pt x="48585" y="6251"/>
                  </a:lnTo>
                  <a:lnTo>
                    <a:pt x="23299" y="23299"/>
                  </a:lnTo>
                  <a:lnTo>
                    <a:pt x="6251" y="48585"/>
                  </a:lnTo>
                  <a:lnTo>
                    <a:pt x="0" y="79550"/>
                  </a:lnTo>
                  <a:lnTo>
                    <a:pt x="0" y="397744"/>
                  </a:lnTo>
                  <a:lnTo>
                    <a:pt x="6251" y="428709"/>
                  </a:lnTo>
                  <a:lnTo>
                    <a:pt x="23299" y="453995"/>
                  </a:lnTo>
                  <a:lnTo>
                    <a:pt x="48585" y="471043"/>
                  </a:lnTo>
                  <a:lnTo>
                    <a:pt x="79550" y="477295"/>
                  </a:lnTo>
                  <a:lnTo>
                    <a:pt x="3486334" y="477295"/>
                  </a:lnTo>
                  <a:lnTo>
                    <a:pt x="3517298" y="471043"/>
                  </a:lnTo>
                  <a:lnTo>
                    <a:pt x="3542584" y="453995"/>
                  </a:lnTo>
                  <a:lnTo>
                    <a:pt x="3559631" y="428709"/>
                  </a:lnTo>
                  <a:lnTo>
                    <a:pt x="3565883" y="397744"/>
                  </a:lnTo>
                  <a:lnTo>
                    <a:pt x="3565883" y="79550"/>
                  </a:lnTo>
                  <a:lnTo>
                    <a:pt x="3559631" y="48585"/>
                  </a:lnTo>
                  <a:lnTo>
                    <a:pt x="3542584" y="23299"/>
                  </a:lnTo>
                  <a:lnTo>
                    <a:pt x="3517298" y="6251"/>
                  </a:lnTo>
                  <a:lnTo>
                    <a:pt x="3486334" y="0"/>
                  </a:lnTo>
                  <a:close/>
                </a:path>
              </a:pathLst>
            </a:custGeom>
            <a:solidFill>
              <a:schemeClr val="accent4"/>
            </a:solidFill>
          </p:spPr>
          <p:txBody>
            <a:bodyPr wrap="square" lIns="0" tIns="0" rIns="0" bIns="0" rtlCol="0"/>
            <a:lstStyle/>
            <a:p>
              <a:pPr defTabSz="761970"/>
              <a:endParaRPr sz="15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5" name="object 97">
              <a:extLst>
                <a:ext uri="{FF2B5EF4-FFF2-40B4-BE49-F238E27FC236}">
                  <a16:creationId xmlns:a16="http://schemas.microsoft.com/office/drawing/2014/main" id="{77871CA6-B412-EA43-9856-6B6EA16A4065}"/>
                </a:ext>
              </a:extLst>
            </p:cNvPr>
            <p:cNvSpPr/>
            <p:nvPr/>
          </p:nvSpPr>
          <p:spPr>
            <a:xfrm>
              <a:off x="6727552" y="4439231"/>
              <a:ext cx="3566160" cy="477520"/>
            </a:xfrm>
            <a:custGeom>
              <a:avLst/>
              <a:gdLst/>
              <a:ahLst/>
              <a:cxnLst/>
              <a:rect l="l" t="t" r="r" b="b"/>
              <a:pathLst>
                <a:path w="3566159" h="477520">
                  <a:moveTo>
                    <a:pt x="0" y="79550"/>
                  </a:moveTo>
                  <a:lnTo>
                    <a:pt x="6251" y="48585"/>
                  </a:lnTo>
                  <a:lnTo>
                    <a:pt x="23299" y="23299"/>
                  </a:lnTo>
                  <a:lnTo>
                    <a:pt x="48585" y="6251"/>
                  </a:lnTo>
                  <a:lnTo>
                    <a:pt x="79549" y="0"/>
                  </a:lnTo>
                  <a:lnTo>
                    <a:pt x="3486333" y="0"/>
                  </a:lnTo>
                  <a:lnTo>
                    <a:pt x="3517297" y="6251"/>
                  </a:lnTo>
                  <a:lnTo>
                    <a:pt x="3542583" y="23299"/>
                  </a:lnTo>
                  <a:lnTo>
                    <a:pt x="3559632" y="48585"/>
                  </a:lnTo>
                  <a:lnTo>
                    <a:pt x="3565883" y="79550"/>
                  </a:lnTo>
                  <a:lnTo>
                    <a:pt x="3565883" y="397745"/>
                  </a:lnTo>
                  <a:lnTo>
                    <a:pt x="3559632" y="428709"/>
                  </a:lnTo>
                  <a:lnTo>
                    <a:pt x="3542583" y="453995"/>
                  </a:lnTo>
                  <a:lnTo>
                    <a:pt x="3517297" y="471044"/>
                  </a:lnTo>
                  <a:lnTo>
                    <a:pt x="3486333" y="477295"/>
                  </a:lnTo>
                  <a:lnTo>
                    <a:pt x="79549" y="477295"/>
                  </a:lnTo>
                  <a:lnTo>
                    <a:pt x="48585" y="471044"/>
                  </a:lnTo>
                  <a:lnTo>
                    <a:pt x="23299" y="453995"/>
                  </a:lnTo>
                  <a:lnTo>
                    <a:pt x="6251" y="428709"/>
                  </a:lnTo>
                  <a:lnTo>
                    <a:pt x="0" y="397745"/>
                  </a:lnTo>
                  <a:lnTo>
                    <a:pt x="0" y="79550"/>
                  </a:lnTo>
                  <a:close/>
                </a:path>
              </a:pathLst>
            </a:custGeom>
            <a:ln w="106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46" name="object 98">
            <a:extLst>
              <a:ext uri="{FF2B5EF4-FFF2-40B4-BE49-F238E27FC236}">
                <a16:creationId xmlns:a16="http://schemas.microsoft.com/office/drawing/2014/main" id="{01FAB515-457F-F255-57EC-DFB1D3BA40A6}"/>
              </a:ext>
            </a:extLst>
          </p:cNvPr>
          <p:cNvSpPr txBox="1"/>
          <p:nvPr/>
        </p:nvSpPr>
        <p:spPr>
          <a:xfrm>
            <a:off x="8368116" y="3812808"/>
            <a:ext cx="1664071" cy="19535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algn="ctr" defTabSz="761970">
              <a:spcBef>
                <a:spcPts val="83"/>
              </a:spcBef>
            </a:pPr>
            <a:r>
              <a:rPr lang="en-US" sz="1200" b="1" kern="0" spc="-8" dirty="0">
                <a:solidFill>
                  <a:srgbClr val="FFFFFF"/>
                </a:solidFill>
                <a:latin typeface="+mj-lt"/>
                <a:cs typeface="Calibri"/>
              </a:rPr>
              <a:t>Voice IVR Integration </a:t>
            </a:r>
            <a:endParaRPr sz="1200" b="1" kern="0" dirty="0">
              <a:solidFill>
                <a:sysClr val="windowText" lastClr="000000"/>
              </a:solidFill>
              <a:latin typeface="+mj-lt"/>
              <a:cs typeface="Calibri"/>
            </a:endParaRPr>
          </a:p>
        </p:txBody>
      </p:sp>
      <p:sp>
        <p:nvSpPr>
          <p:cNvPr id="147" name="object 98">
            <a:extLst>
              <a:ext uri="{FF2B5EF4-FFF2-40B4-BE49-F238E27FC236}">
                <a16:creationId xmlns:a16="http://schemas.microsoft.com/office/drawing/2014/main" id="{D37216C4-5701-C2BE-DAD9-20DE2D72BE65}"/>
              </a:ext>
            </a:extLst>
          </p:cNvPr>
          <p:cNvSpPr txBox="1"/>
          <p:nvPr/>
        </p:nvSpPr>
        <p:spPr>
          <a:xfrm>
            <a:off x="7009707" y="4611932"/>
            <a:ext cx="1739991" cy="19535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algn="ctr" defTabSz="761970">
              <a:spcBef>
                <a:spcPts val="83"/>
              </a:spcBef>
            </a:pPr>
            <a:r>
              <a:rPr lang="en-US" sz="1200" b="1" kern="0" spc="-8" dirty="0">
                <a:solidFill>
                  <a:srgbClr val="FFFFFF"/>
                </a:solidFill>
                <a:latin typeface="+mj-lt"/>
                <a:cs typeface="Calibri"/>
              </a:rPr>
              <a:t>Staged Rollout</a:t>
            </a:r>
            <a:endParaRPr sz="1200" b="1" kern="0" dirty="0">
              <a:solidFill>
                <a:sysClr val="windowText" lastClr="000000"/>
              </a:solidFill>
              <a:latin typeface="+mj-lt"/>
              <a:cs typeface="Calibri"/>
            </a:endParaRPr>
          </a:p>
        </p:txBody>
      </p:sp>
      <p:sp>
        <p:nvSpPr>
          <p:cNvPr id="149" name="object 27">
            <a:extLst>
              <a:ext uri="{FF2B5EF4-FFF2-40B4-BE49-F238E27FC236}">
                <a16:creationId xmlns:a16="http://schemas.microsoft.com/office/drawing/2014/main" id="{51C1535B-129C-2B50-F42A-95C361D55C25}"/>
              </a:ext>
            </a:extLst>
          </p:cNvPr>
          <p:cNvSpPr txBox="1"/>
          <p:nvPr/>
        </p:nvSpPr>
        <p:spPr>
          <a:xfrm>
            <a:off x="5347643" y="818168"/>
            <a:ext cx="231775" cy="228759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1417" b="1" kern="0" spc="-21" dirty="0">
                <a:solidFill>
                  <a:sysClr val="windowText" lastClr="000000"/>
                </a:solidFill>
                <a:latin typeface="Calibri"/>
                <a:cs typeface="Calibri"/>
              </a:rPr>
              <a:t>Q</a:t>
            </a:r>
            <a:r>
              <a:rPr lang="en-US" sz="1417" b="1" kern="0" spc="-21" dirty="0">
                <a:solidFill>
                  <a:sysClr val="windowText" lastClr="000000"/>
                </a:solidFill>
                <a:latin typeface="Calibri"/>
                <a:cs typeface="Calibri"/>
              </a:rPr>
              <a:t>2</a:t>
            </a:r>
            <a:endParaRPr sz="1417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150" name="object 93">
            <a:extLst>
              <a:ext uri="{FF2B5EF4-FFF2-40B4-BE49-F238E27FC236}">
                <a16:creationId xmlns:a16="http://schemas.microsoft.com/office/drawing/2014/main" id="{12F20197-A71B-090B-2794-EC6EA56BEA9C}"/>
              </a:ext>
            </a:extLst>
          </p:cNvPr>
          <p:cNvGrpSpPr/>
          <p:nvPr/>
        </p:nvGrpSpPr>
        <p:grpSpPr>
          <a:xfrm>
            <a:off x="9896022" y="4487872"/>
            <a:ext cx="1725500" cy="493183"/>
            <a:chOff x="6677152" y="4412488"/>
            <a:chExt cx="3667125" cy="591820"/>
          </a:xfrm>
        </p:grpSpPr>
        <p:pic>
          <p:nvPicPr>
            <p:cNvPr id="151" name="object 94">
              <a:extLst>
                <a:ext uri="{FF2B5EF4-FFF2-40B4-BE49-F238E27FC236}">
                  <a16:creationId xmlns:a16="http://schemas.microsoft.com/office/drawing/2014/main" id="{0B2E424A-8FC0-3357-5FFB-60D8D5C62622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677152" y="4412488"/>
              <a:ext cx="3666744" cy="582168"/>
            </a:xfrm>
            <a:prstGeom prst="rect">
              <a:avLst/>
            </a:prstGeom>
          </p:spPr>
        </p:pic>
        <p:pic>
          <p:nvPicPr>
            <p:cNvPr id="152" name="object 95">
              <a:extLst>
                <a:ext uri="{FF2B5EF4-FFF2-40B4-BE49-F238E27FC236}">
                  <a16:creationId xmlns:a16="http://schemas.microsoft.com/office/drawing/2014/main" id="{1992A2DF-AD84-86AB-C37A-184155D714D1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46416" y="4467352"/>
              <a:ext cx="1728216" cy="536448"/>
            </a:xfrm>
            <a:prstGeom prst="rect">
              <a:avLst/>
            </a:prstGeom>
          </p:spPr>
        </p:pic>
        <p:sp>
          <p:nvSpPr>
            <p:cNvPr id="153" name="object 96">
              <a:extLst>
                <a:ext uri="{FF2B5EF4-FFF2-40B4-BE49-F238E27FC236}">
                  <a16:creationId xmlns:a16="http://schemas.microsoft.com/office/drawing/2014/main" id="{EE81CE79-8E03-F01A-EC94-B1F0EBDCDBAD}"/>
                </a:ext>
              </a:extLst>
            </p:cNvPr>
            <p:cNvSpPr/>
            <p:nvPr/>
          </p:nvSpPr>
          <p:spPr>
            <a:xfrm>
              <a:off x="6727552" y="4439231"/>
              <a:ext cx="3566160" cy="477520"/>
            </a:xfrm>
            <a:custGeom>
              <a:avLst/>
              <a:gdLst/>
              <a:ahLst/>
              <a:cxnLst/>
              <a:rect l="l" t="t" r="r" b="b"/>
              <a:pathLst>
                <a:path w="3566159" h="477520">
                  <a:moveTo>
                    <a:pt x="3486334" y="0"/>
                  </a:moveTo>
                  <a:lnTo>
                    <a:pt x="79550" y="0"/>
                  </a:lnTo>
                  <a:lnTo>
                    <a:pt x="48585" y="6251"/>
                  </a:lnTo>
                  <a:lnTo>
                    <a:pt x="23299" y="23299"/>
                  </a:lnTo>
                  <a:lnTo>
                    <a:pt x="6251" y="48585"/>
                  </a:lnTo>
                  <a:lnTo>
                    <a:pt x="0" y="79550"/>
                  </a:lnTo>
                  <a:lnTo>
                    <a:pt x="0" y="397744"/>
                  </a:lnTo>
                  <a:lnTo>
                    <a:pt x="6251" y="428709"/>
                  </a:lnTo>
                  <a:lnTo>
                    <a:pt x="23299" y="453995"/>
                  </a:lnTo>
                  <a:lnTo>
                    <a:pt x="48585" y="471043"/>
                  </a:lnTo>
                  <a:lnTo>
                    <a:pt x="79550" y="477295"/>
                  </a:lnTo>
                  <a:lnTo>
                    <a:pt x="3486334" y="477295"/>
                  </a:lnTo>
                  <a:lnTo>
                    <a:pt x="3517298" y="471043"/>
                  </a:lnTo>
                  <a:lnTo>
                    <a:pt x="3542584" y="453995"/>
                  </a:lnTo>
                  <a:lnTo>
                    <a:pt x="3559631" y="428709"/>
                  </a:lnTo>
                  <a:lnTo>
                    <a:pt x="3565883" y="397744"/>
                  </a:lnTo>
                  <a:lnTo>
                    <a:pt x="3565883" y="79550"/>
                  </a:lnTo>
                  <a:lnTo>
                    <a:pt x="3559631" y="48585"/>
                  </a:lnTo>
                  <a:lnTo>
                    <a:pt x="3542584" y="23299"/>
                  </a:lnTo>
                  <a:lnTo>
                    <a:pt x="3517298" y="6251"/>
                  </a:lnTo>
                  <a:lnTo>
                    <a:pt x="3486334" y="0"/>
                  </a:lnTo>
                  <a:close/>
                </a:path>
              </a:pathLst>
            </a:custGeom>
            <a:solidFill>
              <a:schemeClr val="accent4"/>
            </a:solidFill>
          </p:spPr>
          <p:txBody>
            <a:bodyPr wrap="square" lIns="0" tIns="0" rIns="0" bIns="0" rtlCol="0"/>
            <a:lstStyle/>
            <a:p>
              <a:pPr defTabSz="761970"/>
              <a:endParaRPr sz="15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4" name="object 97">
              <a:extLst>
                <a:ext uri="{FF2B5EF4-FFF2-40B4-BE49-F238E27FC236}">
                  <a16:creationId xmlns:a16="http://schemas.microsoft.com/office/drawing/2014/main" id="{C0473F63-2142-778E-EC7D-12144EEFB39A}"/>
                </a:ext>
              </a:extLst>
            </p:cNvPr>
            <p:cNvSpPr/>
            <p:nvPr/>
          </p:nvSpPr>
          <p:spPr>
            <a:xfrm>
              <a:off x="6727552" y="4439231"/>
              <a:ext cx="3566160" cy="477520"/>
            </a:xfrm>
            <a:custGeom>
              <a:avLst/>
              <a:gdLst/>
              <a:ahLst/>
              <a:cxnLst/>
              <a:rect l="l" t="t" r="r" b="b"/>
              <a:pathLst>
                <a:path w="3566159" h="477520">
                  <a:moveTo>
                    <a:pt x="0" y="79550"/>
                  </a:moveTo>
                  <a:lnTo>
                    <a:pt x="6251" y="48585"/>
                  </a:lnTo>
                  <a:lnTo>
                    <a:pt x="23299" y="23299"/>
                  </a:lnTo>
                  <a:lnTo>
                    <a:pt x="48585" y="6251"/>
                  </a:lnTo>
                  <a:lnTo>
                    <a:pt x="79549" y="0"/>
                  </a:lnTo>
                  <a:lnTo>
                    <a:pt x="3486333" y="0"/>
                  </a:lnTo>
                  <a:lnTo>
                    <a:pt x="3517297" y="6251"/>
                  </a:lnTo>
                  <a:lnTo>
                    <a:pt x="3542583" y="23299"/>
                  </a:lnTo>
                  <a:lnTo>
                    <a:pt x="3559632" y="48585"/>
                  </a:lnTo>
                  <a:lnTo>
                    <a:pt x="3565883" y="79550"/>
                  </a:lnTo>
                  <a:lnTo>
                    <a:pt x="3565883" y="397745"/>
                  </a:lnTo>
                  <a:lnTo>
                    <a:pt x="3559632" y="428709"/>
                  </a:lnTo>
                  <a:lnTo>
                    <a:pt x="3542583" y="453995"/>
                  </a:lnTo>
                  <a:lnTo>
                    <a:pt x="3517297" y="471044"/>
                  </a:lnTo>
                  <a:lnTo>
                    <a:pt x="3486333" y="477295"/>
                  </a:lnTo>
                  <a:lnTo>
                    <a:pt x="79549" y="477295"/>
                  </a:lnTo>
                  <a:lnTo>
                    <a:pt x="48585" y="471044"/>
                  </a:lnTo>
                  <a:lnTo>
                    <a:pt x="23299" y="453995"/>
                  </a:lnTo>
                  <a:lnTo>
                    <a:pt x="6251" y="428709"/>
                  </a:lnTo>
                  <a:lnTo>
                    <a:pt x="0" y="397745"/>
                  </a:lnTo>
                  <a:lnTo>
                    <a:pt x="0" y="79550"/>
                  </a:lnTo>
                  <a:close/>
                </a:path>
              </a:pathLst>
            </a:custGeom>
            <a:ln w="106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55" name="object 98">
            <a:extLst>
              <a:ext uri="{FF2B5EF4-FFF2-40B4-BE49-F238E27FC236}">
                <a16:creationId xmlns:a16="http://schemas.microsoft.com/office/drawing/2014/main" id="{CA5D46EA-7448-263A-408F-671137915690}"/>
              </a:ext>
            </a:extLst>
          </p:cNvPr>
          <p:cNvSpPr txBox="1"/>
          <p:nvPr/>
        </p:nvSpPr>
        <p:spPr>
          <a:xfrm>
            <a:off x="9948135" y="4611932"/>
            <a:ext cx="1664071" cy="19535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algn="ctr" defTabSz="761970">
              <a:spcBef>
                <a:spcPts val="83"/>
              </a:spcBef>
            </a:pPr>
            <a:r>
              <a:rPr lang="en-US" sz="1200" b="1" kern="0" spc="-8" dirty="0">
                <a:solidFill>
                  <a:srgbClr val="FFFFFF"/>
                </a:solidFill>
                <a:latin typeface="+mj-lt"/>
                <a:cs typeface="Calibri"/>
              </a:rPr>
              <a:t>Omnichannel Launch</a:t>
            </a:r>
            <a:endParaRPr sz="1200" b="1" kern="0" dirty="0">
              <a:solidFill>
                <a:sysClr val="windowText" lastClr="000000"/>
              </a:solidFill>
              <a:latin typeface="+mj-lt"/>
              <a:cs typeface="Calibri"/>
            </a:endParaRPr>
          </a:p>
        </p:txBody>
      </p:sp>
      <p:grpSp>
        <p:nvGrpSpPr>
          <p:cNvPr id="166" name="object 99">
            <a:extLst>
              <a:ext uri="{FF2B5EF4-FFF2-40B4-BE49-F238E27FC236}">
                <a16:creationId xmlns:a16="http://schemas.microsoft.com/office/drawing/2014/main" id="{64E39D48-7E46-BA8C-E1BF-6BD2C269C096}"/>
              </a:ext>
            </a:extLst>
          </p:cNvPr>
          <p:cNvGrpSpPr/>
          <p:nvPr/>
        </p:nvGrpSpPr>
        <p:grpSpPr>
          <a:xfrm>
            <a:off x="4735100" y="5071143"/>
            <a:ext cx="2894805" cy="493183"/>
            <a:chOff x="2452623" y="5412232"/>
            <a:chExt cx="5501640" cy="591820"/>
          </a:xfrm>
        </p:grpSpPr>
        <p:pic>
          <p:nvPicPr>
            <p:cNvPr id="167" name="object 100">
              <a:extLst>
                <a:ext uri="{FF2B5EF4-FFF2-40B4-BE49-F238E27FC236}">
                  <a16:creationId xmlns:a16="http://schemas.microsoft.com/office/drawing/2014/main" id="{532567A8-6267-D8FC-4ED4-189E7C6C39F2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452623" y="5412232"/>
              <a:ext cx="5501639" cy="579119"/>
            </a:xfrm>
            <a:prstGeom prst="rect">
              <a:avLst/>
            </a:prstGeom>
          </p:spPr>
        </p:pic>
        <p:pic>
          <p:nvPicPr>
            <p:cNvPr id="168" name="object 101">
              <a:extLst>
                <a:ext uri="{FF2B5EF4-FFF2-40B4-BE49-F238E27FC236}">
                  <a16:creationId xmlns:a16="http://schemas.microsoft.com/office/drawing/2014/main" id="{E5A19C82-80D4-07D9-46BA-1BD9E78D8E78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052823" y="5467096"/>
              <a:ext cx="2304288" cy="536448"/>
            </a:xfrm>
            <a:prstGeom prst="rect">
              <a:avLst/>
            </a:prstGeom>
          </p:spPr>
        </p:pic>
        <p:sp>
          <p:nvSpPr>
            <p:cNvPr id="169" name="object 102">
              <a:extLst>
                <a:ext uri="{FF2B5EF4-FFF2-40B4-BE49-F238E27FC236}">
                  <a16:creationId xmlns:a16="http://schemas.microsoft.com/office/drawing/2014/main" id="{3884C945-D2E4-2D49-D877-C2035D908364}"/>
                </a:ext>
              </a:extLst>
            </p:cNvPr>
            <p:cNvSpPr/>
            <p:nvPr/>
          </p:nvSpPr>
          <p:spPr>
            <a:xfrm>
              <a:off x="2505203" y="5438076"/>
              <a:ext cx="5397500" cy="477520"/>
            </a:xfrm>
            <a:custGeom>
              <a:avLst/>
              <a:gdLst/>
              <a:ahLst/>
              <a:cxnLst/>
              <a:rect l="l" t="t" r="r" b="b"/>
              <a:pathLst>
                <a:path w="5397500" h="477520">
                  <a:moveTo>
                    <a:pt x="5317742" y="0"/>
                  </a:moveTo>
                  <a:lnTo>
                    <a:pt x="79547" y="0"/>
                  </a:lnTo>
                  <a:lnTo>
                    <a:pt x="48584" y="6251"/>
                  </a:lnTo>
                  <a:lnTo>
                    <a:pt x="23298" y="23299"/>
                  </a:lnTo>
                  <a:lnTo>
                    <a:pt x="6251" y="48585"/>
                  </a:lnTo>
                  <a:lnTo>
                    <a:pt x="0" y="79550"/>
                  </a:lnTo>
                  <a:lnTo>
                    <a:pt x="0" y="397747"/>
                  </a:lnTo>
                  <a:lnTo>
                    <a:pt x="6251" y="428711"/>
                  </a:lnTo>
                  <a:lnTo>
                    <a:pt x="23298" y="453996"/>
                  </a:lnTo>
                  <a:lnTo>
                    <a:pt x="48584" y="471045"/>
                  </a:lnTo>
                  <a:lnTo>
                    <a:pt x="79547" y="477296"/>
                  </a:lnTo>
                  <a:lnTo>
                    <a:pt x="5317742" y="477296"/>
                  </a:lnTo>
                  <a:lnTo>
                    <a:pt x="5348706" y="471045"/>
                  </a:lnTo>
                  <a:lnTo>
                    <a:pt x="5373992" y="453996"/>
                  </a:lnTo>
                  <a:lnTo>
                    <a:pt x="5391040" y="428711"/>
                  </a:lnTo>
                  <a:lnTo>
                    <a:pt x="5397291" y="397747"/>
                  </a:lnTo>
                  <a:lnTo>
                    <a:pt x="5397291" y="79550"/>
                  </a:lnTo>
                  <a:lnTo>
                    <a:pt x="5391040" y="48585"/>
                  </a:lnTo>
                  <a:lnTo>
                    <a:pt x="5373992" y="23299"/>
                  </a:lnTo>
                  <a:lnTo>
                    <a:pt x="5348706" y="6251"/>
                  </a:lnTo>
                  <a:lnTo>
                    <a:pt x="5317742" y="0"/>
                  </a:lnTo>
                  <a:close/>
                </a:path>
              </a:pathLst>
            </a:custGeom>
            <a:solidFill>
              <a:schemeClr val="accent6"/>
            </a:solidFill>
          </p:spPr>
          <p:txBody>
            <a:bodyPr wrap="square" lIns="0" tIns="0" rIns="0" bIns="0" rtlCol="0"/>
            <a:lstStyle/>
            <a:p>
              <a:pPr defTabSz="761970"/>
              <a:endParaRPr sz="15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0" name="object 103">
              <a:extLst>
                <a:ext uri="{FF2B5EF4-FFF2-40B4-BE49-F238E27FC236}">
                  <a16:creationId xmlns:a16="http://schemas.microsoft.com/office/drawing/2014/main" id="{C4C65B38-C84A-87DC-1B79-A0278854C477}"/>
                </a:ext>
              </a:extLst>
            </p:cNvPr>
            <p:cNvSpPr/>
            <p:nvPr/>
          </p:nvSpPr>
          <p:spPr>
            <a:xfrm>
              <a:off x="2505203" y="5438076"/>
              <a:ext cx="5397500" cy="477520"/>
            </a:xfrm>
            <a:custGeom>
              <a:avLst/>
              <a:gdLst/>
              <a:ahLst/>
              <a:cxnLst/>
              <a:rect l="l" t="t" r="r" b="b"/>
              <a:pathLst>
                <a:path w="5397500" h="477520">
                  <a:moveTo>
                    <a:pt x="0" y="79549"/>
                  </a:moveTo>
                  <a:lnTo>
                    <a:pt x="6251" y="48585"/>
                  </a:lnTo>
                  <a:lnTo>
                    <a:pt x="23299" y="23299"/>
                  </a:lnTo>
                  <a:lnTo>
                    <a:pt x="48584" y="6251"/>
                  </a:lnTo>
                  <a:lnTo>
                    <a:pt x="79548" y="0"/>
                  </a:lnTo>
                  <a:lnTo>
                    <a:pt x="5317742" y="0"/>
                  </a:lnTo>
                  <a:lnTo>
                    <a:pt x="5348706" y="6251"/>
                  </a:lnTo>
                  <a:lnTo>
                    <a:pt x="5373992" y="23299"/>
                  </a:lnTo>
                  <a:lnTo>
                    <a:pt x="5391040" y="48585"/>
                  </a:lnTo>
                  <a:lnTo>
                    <a:pt x="5397291" y="79549"/>
                  </a:lnTo>
                  <a:lnTo>
                    <a:pt x="5397291" y="397746"/>
                  </a:lnTo>
                  <a:lnTo>
                    <a:pt x="5391040" y="428710"/>
                  </a:lnTo>
                  <a:lnTo>
                    <a:pt x="5373992" y="453996"/>
                  </a:lnTo>
                  <a:lnTo>
                    <a:pt x="5348706" y="471044"/>
                  </a:lnTo>
                  <a:lnTo>
                    <a:pt x="5317742" y="477295"/>
                  </a:lnTo>
                  <a:lnTo>
                    <a:pt x="79548" y="477295"/>
                  </a:lnTo>
                  <a:lnTo>
                    <a:pt x="48584" y="471044"/>
                  </a:lnTo>
                  <a:lnTo>
                    <a:pt x="23299" y="453996"/>
                  </a:lnTo>
                  <a:lnTo>
                    <a:pt x="6251" y="428710"/>
                  </a:lnTo>
                  <a:lnTo>
                    <a:pt x="0" y="397746"/>
                  </a:lnTo>
                  <a:lnTo>
                    <a:pt x="0" y="79549"/>
                  </a:lnTo>
                  <a:close/>
                </a:path>
              </a:pathLst>
            </a:custGeom>
            <a:ln w="106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defTabSz="761970"/>
              <a:endParaRPr sz="150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71" name="object 98">
            <a:extLst>
              <a:ext uri="{FF2B5EF4-FFF2-40B4-BE49-F238E27FC236}">
                <a16:creationId xmlns:a16="http://schemas.microsoft.com/office/drawing/2014/main" id="{B8F5F4D4-2291-8535-112C-116E049891F0}"/>
              </a:ext>
            </a:extLst>
          </p:cNvPr>
          <p:cNvSpPr txBox="1"/>
          <p:nvPr/>
        </p:nvSpPr>
        <p:spPr>
          <a:xfrm>
            <a:off x="5347643" y="5186325"/>
            <a:ext cx="1739991" cy="19535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algn="ctr" defTabSz="761970">
              <a:spcBef>
                <a:spcPts val="83"/>
              </a:spcBef>
            </a:pPr>
            <a:r>
              <a:rPr lang="en-US" sz="1200" b="1" kern="0" spc="-8" dirty="0">
                <a:solidFill>
                  <a:srgbClr val="FFFFFF"/>
                </a:solidFill>
                <a:latin typeface="+mj-lt"/>
                <a:cs typeface="Calibri"/>
              </a:rPr>
              <a:t>Ongoing Testing</a:t>
            </a:r>
            <a:endParaRPr sz="1200" b="1" kern="0" dirty="0">
              <a:solidFill>
                <a:sysClr val="windowText" lastClr="000000"/>
              </a:solidFill>
              <a:latin typeface="+mj-lt"/>
              <a:cs typeface="Calibri"/>
            </a:endParaRPr>
          </a:p>
        </p:txBody>
      </p:sp>
      <p:sp>
        <p:nvSpPr>
          <p:cNvPr id="172" name="object 63">
            <a:extLst>
              <a:ext uri="{FF2B5EF4-FFF2-40B4-BE49-F238E27FC236}">
                <a16:creationId xmlns:a16="http://schemas.microsoft.com/office/drawing/2014/main" id="{31C5971D-40FE-C9D2-02A5-B58DE6F23BCB}"/>
              </a:ext>
            </a:extLst>
          </p:cNvPr>
          <p:cNvSpPr txBox="1"/>
          <p:nvPr/>
        </p:nvSpPr>
        <p:spPr>
          <a:xfrm>
            <a:off x="4708190" y="6219797"/>
            <a:ext cx="6806575" cy="226130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r>
              <a:rPr lang="en-GB" sz="1400" b="1" i="1" dirty="0"/>
              <a:t>Colour legend</a:t>
            </a:r>
            <a:r>
              <a:rPr lang="en-GB" sz="1400" i="1" dirty="0"/>
              <a:t>  </a:t>
            </a:r>
            <a:r>
              <a:rPr lang="en-US" sz="1400" dirty="0"/>
              <a:t> 🟠</a:t>
            </a:r>
            <a:r>
              <a:rPr lang="en-US" sz="1400" i="1" dirty="0"/>
              <a:t>Compliance </a:t>
            </a:r>
            <a:r>
              <a:rPr lang="en-GB" sz="1400" dirty="0"/>
              <a:t>🔴</a:t>
            </a:r>
            <a:r>
              <a:rPr lang="en-GB" sz="1400" i="1" dirty="0"/>
              <a:t> Security </a:t>
            </a:r>
            <a:r>
              <a:rPr lang="en-GB" sz="1400" dirty="0"/>
              <a:t>🔵</a:t>
            </a:r>
            <a:r>
              <a:rPr lang="en-GB" sz="1400" i="1" dirty="0"/>
              <a:t> Performance </a:t>
            </a:r>
            <a:r>
              <a:rPr lang="en-GB" sz="1400" dirty="0"/>
              <a:t>🟢</a:t>
            </a:r>
            <a:r>
              <a:rPr lang="en-GB" sz="1400" i="1" dirty="0"/>
              <a:t> Experience </a:t>
            </a:r>
            <a:r>
              <a:rPr lang="en-GB" sz="1400" dirty="0"/>
              <a:t>🟣</a:t>
            </a:r>
            <a:r>
              <a:rPr lang="en-GB" sz="1400" i="1" dirty="0"/>
              <a:t> Integration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ECC1-2C7C-7A0A-2CD8-196E407E6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423" y="296723"/>
            <a:ext cx="9036579" cy="369332"/>
          </a:xfrm>
        </p:spPr>
        <p:txBody>
          <a:bodyPr/>
          <a:lstStyle/>
          <a:p>
            <a:r>
              <a:rPr kumimoji="0" lang="en-US" sz="2250" b="1" i="0" u="none" strike="noStrike" kern="0" cap="none" spc="-8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‘</a:t>
            </a:r>
            <a:r>
              <a:rPr lang="en-US" b="1" dirty="0"/>
              <a:t>Eloise’</a:t>
            </a:r>
            <a:r>
              <a:rPr kumimoji="0" lang="en-US" sz="2250" b="1" i="0" u="none" strike="noStrike" kern="0" cap="none" spc="-8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</a:t>
            </a:r>
            <a:r>
              <a:rPr kumimoji="0" lang="en-US" sz="2400" b="1" i="0" u="none" strike="noStrike" kern="0" cap="none" spc="-8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Architecture</a:t>
            </a:r>
            <a:r>
              <a:rPr kumimoji="0" lang="en-US" sz="2250" b="1" i="0" u="none" strike="noStrike" kern="0" cap="none" spc="-8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 – RAG Framework</a:t>
            </a:r>
            <a:endParaRPr lang="en-GB" b="1" dirty="0"/>
          </a:p>
        </p:txBody>
      </p:sp>
      <p:pic>
        <p:nvPicPr>
          <p:cNvPr id="3" name="Picture 2" descr="A diagram of a data flow&#10;&#10;AI-generated content may be incorrect.">
            <a:extLst>
              <a:ext uri="{FF2B5EF4-FFF2-40B4-BE49-F238E27FC236}">
                <a16:creationId xmlns:a16="http://schemas.microsoft.com/office/drawing/2014/main" id="{1E765879-A2CE-5F4D-C19F-7BC493881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26" y="642972"/>
            <a:ext cx="11083547" cy="5572056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5F9D1199-EA1B-1CFD-2E77-647F60F21E6E}"/>
              </a:ext>
            </a:extLst>
          </p:cNvPr>
          <p:cNvSpPr txBox="1"/>
          <p:nvPr/>
        </p:nvSpPr>
        <p:spPr>
          <a:xfrm>
            <a:off x="11517079" y="6312010"/>
            <a:ext cx="241388" cy="17519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10583" defTabSz="761970">
              <a:spcBef>
                <a:spcPts val="67"/>
              </a:spcBef>
            </a:pPr>
            <a:r>
              <a:rPr lang="en-US" sz="1083" kern="0" spc="-42" dirty="0">
                <a:solidFill>
                  <a:srgbClr val="898989"/>
                </a:solidFill>
                <a:latin typeface="Tahoma"/>
                <a:cs typeface="Tahoma"/>
              </a:rPr>
              <a:t>6/9</a:t>
            </a:r>
            <a:endParaRPr sz="1083" kern="0" dirty="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356937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8423" y="237816"/>
            <a:ext cx="4606017" cy="380018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>
              <a:spcBef>
                <a:spcPts val="83"/>
              </a:spcBef>
            </a:pPr>
            <a:r>
              <a:rPr lang="en-US" sz="2400" b="1" spc="-8" dirty="0"/>
              <a:t>Risk Register &amp; Mitigation Strategies</a:t>
            </a:r>
            <a:endParaRPr sz="2400" b="1" spc="-8" dirty="0"/>
          </a:p>
        </p:txBody>
      </p:sp>
      <p:sp>
        <p:nvSpPr>
          <p:cNvPr id="4" name="object 4"/>
          <p:cNvSpPr txBox="1"/>
          <p:nvPr/>
        </p:nvSpPr>
        <p:spPr>
          <a:xfrm>
            <a:off x="7771672" y="1362116"/>
            <a:ext cx="3217745" cy="59033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RAG-Grounded answers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Confidence Gating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Human Fallback</a:t>
            </a:r>
            <a:endParaRPr sz="12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64583" y="1464455"/>
            <a:ext cx="1947003" cy="256908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lang="en-US" sz="1600" b="1" kern="0" spc="-8" dirty="0">
                <a:solidFill>
                  <a:sysClr val="windowText" lastClr="000000"/>
                </a:solidFill>
                <a:latin typeface="Calibri"/>
                <a:cs typeface="Calibri"/>
              </a:rPr>
              <a:t>Hallucinated Guidance </a:t>
            </a:r>
            <a:endParaRPr sz="16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86" name="object 86"/>
          <p:cNvSpPr txBox="1">
            <a:spLocks noGrp="1"/>
          </p:cNvSpPr>
          <p:nvPr>
            <p:ph type="sldNum" sz="quarter" idx="7"/>
          </p:nvPr>
        </p:nvSpPr>
        <p:spPr>
          <a:xfrm>
            <a:off x="11290434" y="6312010"/>
            <a:ext cx="453143" cy="17519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239174" defTabSz="761970">
              <a:spcBef>
                <a:spcPts val="67"/>
              </a:spcBef>
            </a:pPr>
            <a:fld id="{81D60167-4931-47E6-BA6A-407CBD079E47}" type="slidenum">
              <a:rPr kern="0" spc="-21" smtClean="0"/>
              <a:pPr marL="239174" defTabSz="761970">
                <a:spcBef>
                  <a:spcPts val="67"/>
                </a:spcBef>
              </a:pPr>
              <a:t>7</a:t>
            </a:fld>
            <a:r>
              <a:rPr lang="en-US" kern="0" spc="-21" dirty="0"/>
              <a:t>/9</a:t>
            </a:r>
            <a:endParaRPr kern="0" spc="-21" dirty="0"/>
          </a:p>
        </p:txBody>
      </p:sp>
      <p:sp>
        <p:nvSpPr>
          <p:cNvPr id="83" name="object 83"/>
          <p:cNvSpPr txBox="1"/>
          <p:nvPr/>
        </p:nvSpPr>
        <p:spPr>
          <a:xfrm>
            <a:off x="1100106" y="1392761"/>
            <a:ext cx="166158" cy="35693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sz="2250" b="1" kern="0" spc="-42" dirty="0">
                <a:solidFill>
                  <a:sysClr val="windowText" lastClr="000000"/>
                </a:solidFill>
                <a:latin typeface="Calibri"/>
                <a:cs typeface="Calibri"/>
              </a:rPr>
              <a:t>1</a:t>
            </a:r>
            <a:endParaRPr sz="225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095755" y="906164"/>
            <a:ext cx="533400" cy="26723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lang="en-US" sz="1667" b="1" kern="0" spc="-8" dirty="0">
                <a:solidFill>
                  <a:sysClr val="windowText" lastClr="000000"/>
                </a:solidFill>
                <a:latin typeface="Calibri"/>
                <a:cs typeface="Calibri"/>
              </a:rPr>
              <a:t>Risk</a:t>
            </a:r>
            <a:endParaRPr sz="1667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87" name="object 9">
            <a:extLst>
              <a:ext uri="{FF2B5EF4-FFF2-40B4-BE49-F238E27FC236}">
                <a16:creationId xmlns:a16="http://schemas.microsoft.com/office/drawing/2014/main" id="{4EF4ACC6-5591-5CBB-0A87-A15FFF892520}"/>
              </a:ext>
            </a:extLst>
          </p:cNvPr>
          <p:cNvSpPr/>
          <p:nvPr/>
        </p:nvSpPr>
        <p:spPr>
          <a:xfrm flipV="1">
            <a:off x="1095755" y="1180938"/>
            <a:ext cx="2895600" cy="45719"/>
          </a:xfrm>
          <a:custGeom>
            <a:avLst/>
            <a:gdLst/>
            <a:ahLst/>
            <a:cxnLst/>
            <a:rect l="l" t="t" r="r" b="b"/>
            <a:pathLst>
              <a:path w="5605144">
                <a:moveTo>
                  <a:pt x="0" y="0"/>
                </a:moveTo>
                <a:lnTo>
                  <a:pt x="5604906" y="1"/>
                </a:lnTo>
              </a:path>
            </a:pathLst>
          </a:custGeom>
          <a:ln w="1418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9">
            <a:extLst>
              <a:ext uri="{FF2B5EF4-FFF2-40B4-BE49-F238E27FC236}">
                <a16:creationId xmlns:a16="http://schemas.microsoft.com/office/drawing/2014/main" id="{761F00D4-ED80-77B6-050E-E28E7EF5223F}"/>
              </a:ext>
            </a:extLst>
          </p:cNvPr>
          <p:cNvSpPr txBox="1"/>
          <p:nvPr/>
        </p:nvSpPr>
        <p:spPr>
          <a:xfrm>
            <a:off x="2064583" y="2020373"/>
            <a:ext cx="2000057" cy="26723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lang="en-US" sz="1667" b="1" kern="0" spc="-8" dirty="0">
                <a:solidFill>
                  <a:sysClr val="windowText" lastClr="000000"/>
                </a:solidFill>
                <a:latin typeface="Calibri"/>
                <a:cs typeface="Calibri"/>
              </a:rPr>
              <a:t>Data Exfiltration</a:t>
            </a:r>
            <a:endParaRPr sz="1667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02" name="object 83">
            <a:extLst>
              <a:ext uri="{FF2B5EF4-FFF2-40B4-BE49-F238E27FC236}">
                <a16:creationId xmlns:a16="http://schemas.microsoft.com/office/drawing/2014/main" id="{F5D56789-440B-27EB-1BF8-BE8D5922AF01}"/>
              </a:ext>
            </a:extLst>
          </p:cNvPr>
          <p:cNvSpPr txBox="1"/>
          <p:nvPr/>
        </p:nvSpPr>
        <p:spPr>
          <a:xfrm>
            <a:off x="1100106" y="1991603"/>
            <a:ext cx="166158" cy="35693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lang="en-US" sz="2250" b="1" kern="0" spc="-42" dirty="0">
                <a:solidFill>
                  <a:sysClr val="windowText" lastClr="000000"/>
                </a:solidFill>
                <a:latin typeface="Calibri"/>
                <a:cs typeface="Calibri"/>
              </a:rPr>
              <a:t>2</a:t>
            </a:r>
            <a:endParaRPr sz="225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03" name="object 9">
            <a:extLst>
              <a:ext uri="{FF2B5EF4-FFF2-40B4-BE49-F238E27FC236}">
                <a16:creationId xmlns:a16="http://schemas.microsoft.com/office/drawing/2014/main" id="{855B62FC-0A2F-B31F-38C4-A01361AFAFDB}"/>
              </a:ext>
            </a:extLst>
          </p:cNvPr>
          <p:cNvSpPr txBox="1"/>
          <p:nvPr/>
        </p:nvSpPr>
        <p:spPr>
          <a:xfrm>
            <a:off x="2064583" y="2586614"/>
            <a:ext cx="1696864" cy="26723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lang="en-US" sz="1667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Regulatory Breach</a:t>
            </a:r>
            <a:endParaRPr sz="1667" b="1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17" name="object 83">
            <a:extLst>
              <a:ext uri="{FF2B5EF4-FFF2-40B4-BE49-F238E27FC236}">
                <a16:creationId xmlns:a16="http://schemas.microsoft.com/office/drawing/2014/main" id="{A4C2CC98-3281-7F05-F853-35E15EDB97B0}"/>
              </a:ext>
            </a:extLst>
          </p:cNvPr>
          <p:cNvSpPr txBox="1"/>
          <p:nvPr/>
        </p:nvSpPr>
        <p:spPr>
          <a:xfrm>
            <a:off x="1100106" y="2590445"/>
            <a:ext cx="166158" cy="35693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lang="en-US" sz="2250" b="1" kern="0" spc="-42" dirty="0">
                <a:solidFill>
                  <a:sysClr val="windowText" lastClr="000000"/>
                </a:solidFill>
                <a:latin typeface="Calibri"/>
                <a:cs typeface="Calibri"/>
              </a:rPr>
              <a:t>3</a:t>
            </a:r>
            <a:endParaRPr sz="225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18" name="object 9">
            <a:extLst>
              <a:ext uri="{FF2B5EF4-FFF2-40B4-BE49-F238E27FC236}">
                <a16:creationId xmlns:a16="http://schemas.microsoft.com/office/drawing/2014/main" id="{7EC70D64-F7AB-B3D4-7F72-4A0C2A7EEEDA}"/>
              </a:ext>
            </a:extLst>
          </p:cNvPr>
          <p:cNvSpPr txBox="1"/>
          <p:nvPr/>
        </p:nvSpPr>
        <p:spPr>
          <a:xfrm>
            <a:off x="2064583" y="3152855"/>
            <a:ext cx="1696864" cy="26723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lang="en-US" sz="1667" b="1" kern="0" spc="-8" dirty="0">
                <a:solidFill>
                  <a:sysClr val="windowText" lastClr="000000"/>
                </a:solidFill>
                <a:latin typeface="Calibri"/>
                <a:cs typeface="Calibri"/>
              </a:rPr>
              <a:t>Integration Failure</a:t>
            </a:r>
            <a:endParaRPr sz="1667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32" name="object 83">
            <a:extLst>
              <a:ext uri="{FF2B5EF4-FFF2-40B4-BE49-F238E27FC236}">
                <a16:creationId xmlns:a16="http://schemas.microsoft.com/office/drawing/2014/main" id="{F31BB876-3954-25D5-7B75-693A4ABADA7D}"/>
              </a:ext>
            </a:extLst>
          </p:cNvPr>
          <p:cNvSpPr txBox="1"/>
          <p:nvPr/>
        </p:nvSpPr>
        <p:spPr>
          <a:xfrm>
            <a:off x="1100106" y="3189287"/>
            <a:ext cx="166158" cy="35693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lang="en-US" sz="2250" b="1" kern="0" spc="-42" dirty="0">
                <a:solidFill>
                  <a:sysClr val="windowText" lastClr="000000"/>
                </a:solidFill>
                <a:latin typeface="Calibri"/>
                <a:cs typeface="Calibri"/>
              </a:rPr>
              <a:t>4</a:t>
            </a:r>
            <a:endParaRPr sz="225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33" name="object 9">
            <a:extLst>
              <a:ext uri="{FF2B5EF4-FFF2-40B4-BE49-F238E27FC236}">
                <a16:creationId xmlns:a16="http://schemas.microsoft.com/office/drawing/2014/main" id="{34855828-6EAC-4B5E-C328-23EF1327BA3B}"/>
              </a:ext>
            </a:extLst>
          </p:cNvPr>
          <p:cNvSpPr txBox="1"/>
          <p:nvPr/>
        </p:nvSpPr>
        <p:spPr>
          <a:xfrm>
            <a:off x="2064583" y="3719096"/>
            <a:ext cx="1865603" cy="523776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lang="en-US" sz="1667" b="1" kern="0" spc="-8" dirty="0">
                <a:solidFill>
                  <a:sysClr val="windowText" lastClr="000000"/>
                </a:solidFill>
                <a:latin typeface="Calibri"/>
                <a:cs typeface="Calibri"/>
              </a:rPr>
              <a:t>Batch-latency Personalisation</a:t>
            </a:r>
            <a:endParaRPr sz="1667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47" name="object 83">
            <a:extLst>
              <a:ext uri="{FF2B5EF4-FFF2-40B4-BE49-F238E27FC236}">
                <a16:creationId xmlns:a16="http://schemas.microsoft.com/office/drawing/2014/main" id="{845070CF-DF2F-FB26-1C34-E0C3D7A8E874}"/>
              </a:ext>
            </a:extLst>
          </p:cNvPr>
          <p:cNvSpPr txBox="1"/>
          <p:nvPr/>
        </p:nvSpPr>
        <p:spPr>
          <a:xfrm>
            <a:off x="1100106" y="3788129"/>
            <a:ext cx="166158" cy="35693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lang="en-US" sz="2250" b="1" kern="0" spc="-42" dirty="0">
                <a:solidFill>
                  <a:sysClr val="windowText" lastClr="000000"/>
                </a:solidFill>
                <a:latin typeface="Calibri"/>
                <a:cs typeface="Calibri"/>
              </a:rPr>
              <a:t>5</a:t>
            </a:r>
            <a:endParaRPr sz="225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48" name="object 9">
            <a:extLst>
              <a:ext uri="{FF2B5EF4-FFF2-40B4-BE49-F238E27FC236}">
                <a16:creationId xmlns:a16="http://schemas.microsoft.com/office/drawing/2014/main" id="{C4B51424-E776-33C7-8EF6-55CBCFCEA3E0}"/>
              </a:ext>
            </a:extLst>
          </p:cNvPr>
          <p:cNvSpPr txBox="1"/>
          <p:nvPr/>
        </p:nvSpPr>
        <p:spPr>
          <a:xfrm>
            <a:off x="2064583" y="4541882"/>
            <a:ext cx="1784202" cy="26723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lang="en-US" sz="1667" b="1" kern="0" spc="-8" dirty="0">
                <a:solidFill>
                  <a:sysClr val="windowText" lastClr="000000"/>
                </a:solidFill>
                <a:latin typeface="Calibri"/>
                <a:cs typeface="Calibri"/>
              </a:rPr>
              <a:t>Vendor Lock-in</a:t>
            </a:r>
            <a:endParaRPr sz="1667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62" name="object 83">
            <a:extLst>
              <a:ext uri="{FF2B5EF4-FFF2-40B4-BE49-F238E27FC236}">
                <a16:creationId xmlns:a16="http://schemas.microsoft.com/office/drawing/2014/main" id="{4251382E-55E8-B9F6-4F3D-B043B28F8B27}"/>
              </a:ext>
            </a:extLst>
          </p:cNvPr>
          <p:cNvSpPr txBox="1"/>
          <p:nvPr/>
        </p:nvSpPr>
        <p:spPr>
          <a:xfrm>
            <a:off x="1100106" y="4386971"/>
            <a:ext cx="166158" cy="35693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lang="en-US" sz="2250" b="1" kern="0" spc="-42" dirty="0">
                <a:solidFill>
                  <a:sysClr val="windowText" lastClr="000000"/>
                </a:solidFill>
                <a:latin typeface="Calibri"/>
                <a:cs typeface="Calibri"/>
              </a:rPr>
              <a:t>6</a:t>
            </a:r>
            <a:endParaRPr sz="225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63" name="object 9">
            <a:extLst>
              <a:ext uri="{FF2B5EF4-FFF2-40B4-BE49-F238E27FC236}">
                <a16:creationId xmlns:a16="http://schemas.microsoft.com/office/drawing/2014/main" id="{41B0D37B-DA26-0620-5E3A-CFBB9935657D}"/>
              </a:ext>
            </a:extLst>
          </p:cNvPr>
          <p:cNvSpPr txBox="1"/>
          <p:nvPr/>
        </p:nvSpPr>
        <p:spPr>
          <a:xfrm>
            <a:off x="2064583" y="5108123"/>
            <a:ext cx="1615463" cy="26723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lang="en-US" sz="1667" b="1" kern="0" spc="-8" dirty="0">
                <a:solidFill>
                  <a:sysClr val="windowText" lastClr="000000"/>
                </a:solidFill>
                <a:latin typeface="Calibri"/>
                <a:cs typeface="Calibri"/>
              </a:rPr>
              <a:t>Low Adoption</a:t>
            </a:r>
            <a:endParaRPr sz="1667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77" name="object 83">
            <a:extLst>
              <a:ext uri="{FF2B5EF4-FFF2-40B4-BE49-F238E27FC236}">
                <a16:creationId xmlns:a16="http://schemas.microsoft.com/office/drawing/2014/main" id="{88C04182-0DDD-EA53-FD43-B1A573FEC475}"/>
              </a:ext>
            </a:extLst>
          </p:cNvPr>
          <p:cNvSpPr txBox="1"/>
          <p:nvPr/>
        </p:nvSpPr>
        <p:spPr>
          <a:xfrm>
            <a:off x="1100106" y="4985813"/>
            <a:ext cx="166158" cy="35693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lang="en-US" sz="2250" b="1" kern="0" spc="-42" dirty="0">
                <a:solidFill>
                  <a:sysClr val="windowText" lastClr="000000"/>
                </a:solidFill>
                <a:latin typeface="Calibri"/>
                <a:cs typeface="Calibri"/>
              </a:rPr>
              <a:t>7</a:t>
            </a:r>
            <a:endParaRPr sz="225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78" name="object 9">
            <a:extLst>
              <a:ext uri="{FF2B5EF4-FFF2-40B4-BE49-F238E27FC236}">
                <a16:creationId xmlns:a16="http://schemas.microsoft.com/office/drawing/2014/main" id="{E1B103B6-DB2F-89C7-8C1A-0B3BE2B1B8E6}"/>
              </a:ext>
            </a:extLst>
          </p:cNvPr>
          <p:cNvSpPr txBox="1"/>
          <p:nvPr/>
        </p:nvSpPr>
        <p:spPr>
          <a:xfrm>
            <a:off x="2064583" y="5674362"/>
            <a:ext cx="1615462" cy="26723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lang="en-US" sz="1667" b="1" kern="0" spc="-8" dirty="0">
                <a:solidFill>
                  <a:sysClr val="windowText" lastClr="000000"/>
                </a:solidFill>
                <a:latin typeface="Calibri"/>
                <a:cs typeface="Calibri"/>
              </a:rPr>
              <a:t>Reputation Risk</a:t>
            </a:r>
            <a:endParaRPr sz="1667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92" name="object 83">
            <a:extLst>
              <a:ext uri="{FF2B5EF4-FFF2-40B4-BE49-F238E27FC236}">
                <a16:creationId xmlns:a16="http://schemas.microsoft.com/office/drawing/2014/main" id="{AE724C97-9329-3DAC-1EBD-284E8EEF3121}"/>
              </a:ext>
            </a:extLst>
          </p:cNvPr>
          <p:cNvSpPr txBox="1"/>
          <p:nvPr/>
        </p:nvSpPr>
        <p:spPr>
          <a:xfrm>
            <a:off x="1100106" y="5584658"/>
            <a:ext cx="166158" cy="356935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lang="en-US" sz="2250" b="1" kern="0" spc="-42" dirty="0">
                <a:solidFill>
                  <a:sysClr val="windowText" lastClr="000000"/>
                </a:solidFill>
                <a:latin typeface="Calibri"/>
                <a:cs typeface="Calibri"/>
              </a:rPr>
              <a:t>8</a:t>
            </a:r>
            <a:endParaRPr sz="225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93" name="object 84">
            <a:extLst>
              <a:ext uri="{FF2B5EF4-FFF2-40B4-BE49-F238E27FC236}">
                <a16:creationId xmlns:a16="http://schemas.microsoft.com/office/drawing/2014/main" id="{C1BF3C0D-8C46-FA0D-AA75-89F0BC6DD843}"/>
              </a:ext>
            </a:extLst>
          </p:cNvPr>
          <p:cNvSpPr txBox="1"/>
          <p:nvPr/>
        </p:nvSpPr>
        <p:spPr>
          <a:xfrm>
            <a:off x="4336273" y="920811"/>
            <a:ext cx="1018120" cy="26723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lang="en-US" sz="1667" b="1" kern="0" spc="-8" dirty="0">
                <a:solidFill>
                  <a:sysClr val="windowText" lastClr="000000"/>
                </a:solidFill>
                <a:latin typeface="Calibri"/>
                <a:cs typeface="Calibri"/>
              </a:rPr>
              <a:t>Impact</a:t>
            </a:r>
            <a:endParaRPr sz="1667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94" name="object 9">
            <a:extLst>
              <a:ext uri="{FF2B5EF4-FFF2-40B4-BE49-F238E27FC236}">
                <a16:creationId xmlns:a16="http://schemas.microsoft.com/office/drawing/2014/main" id="{461D036A-5817-453B-F209-7D869C44C537}"/>
              </a:ext>
            </a:extLst>
          </p:cNvPr>
          <p:cNvSpPr/>
          <p:nvPr/>
        </p:nvSpPr>
        <p:spPr>
          <a:xfrm flipV="1">
            <a:off x="4316791" y="1143571"/>
            <a:ext cx="1398897" cy="81037"/>
          </a:xfrm>
          <a:custGeom>
            <a:avLst/>
            <a:gdLst/>
            <a:ahLst/>
            <a:cxnLst/>
            <a:rect l="l" t="t" r="r" b="b"/>
            <a:pathLst>
              <a:path w="5605144">
                <a:moveTo>
                  <a:pt x="0" y="0"/>
                </a:moveTo>
                <a:lnTo>
                  <a:pt x="5604906" y="1"/>
                </a:lnTo>
              </a:path>
            </a:pathLst>
          </a:custGeom>
          <a:ln w="1418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84">
            <a:extLst>
              <a:ext uri="{FF2B5EF4-FFF2-40B4-BE49-F238E27FC236}">
                <a16:creationId xmlns:a16="http://schemas.microsoft.com/office/drawing/2014/main" id="{371DFD8E-8047-979A-7A02-3404EF083AF0}"/>
              </a:ext>
            </a:extLst>
          </p:cNvPr>
          <p:cNvSpPr txBox="1"/>
          <p:nvPr/>
        </p:nvSpPr>
        <p:spPr>
          <a:xfrm>
            <a:off x="6053971" y="921478"/>
            <a:ext cx="1018120" cy="26723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lang="en-US" sz="1667" b="1" kern="0" spc="-8" dirty="0">
                <a:solidFill>
                  <a:sysClr val="windowText" lastClr="000000"/>
                </a:solidFill>
                <a:latin typeface="Calibri"/>
                <a:cs typeface="Calibri"/>
              </a:rPr>
              <a:t>Likelihood</a:t>
            </a:r>
            <a:endParaRPr sz="1667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97" name="object 84">
            <a:extLst>
              <a:ext uri="{FF2B5EF4-FFF2-40B4-BE49-F238E27FC236}">
                <a16:creationId xmlns:a16="http://schemas.microsoft.com/office/drawing/2014/main" id="{2EDCCC48-30D8-6DE4-7B79-77AFF01B04C9}"/>
              </a:ext>
            </a:extLst>
          </p:cNvPr>
          <p:cNvSpPr txBox="1"/>
          <p:nvPr/>
        </p:nvSpPr>
        <p:spPr>
          <a:xfrm>
            <a:off x="7771669" y="906164"/>
            <a:ext cx="1018120" cy="267231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0583" defTabSz="761970">
              <a:spcBef>
                <a:spcPts val="83"/>
              </a:spcBef>
            </a:pPr>
            <a:r>
              <a:rPr lang="en-US" sz="1667" b="1" kern="0" spc="-8" dirty="0">
                <a:solidFill>
                  <a:sysClr val="windowText" lastClr="000000"/>
                </a:solidFill>
                <a:latin typeface="Calibri"/>
                <a:cs typeface="Calibri"/>
              </a:rPr>
              <a:t>Mitigation</a:t>
            </a:r>
            <a:endParaRPr sz="1667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198" name="object 9">
            <a:extLst>
              <a:ext uri="{FF2B5EF4-FFF2-40B4-BE49-F238E27FC236}">
                <a16:creationId xmlns:a16="http://schemas.microsoft.com/office/drawing/2014/main" id="{ACB25D66-B17F-D5A8-2FA0-2B5AE74B3A44}"/>
              </a:ext>
            </a:extLst>
          </p:cNvPr>
          <p:cNvSpPr/>
          <p:nvPr/>
        </p:nvSpPr>
        <p:spPr>
          <a:xfrm flipV="1">
            <a:off x="7771669" y="1158077"/>
            <a:ext cx="2663954" cy="45719"/>
          </a:xfrm>
          <a:custGeom>
            <a:avLst/>
            <a:gdLst/>
            <a:ahLst/>
            <a:cxnLst/>
            <a:rect l="l" t="t" r="r" b="b"/>
            <a:pathLst>
              <a:path w="5605144">
                <a:moveTo>
                  <a:pt x="0" y="0"/>
                </a:moveTo>
                <a:lnTo>
                  <a:pt x="5604906" y="1"/>
                </a:lnTo>
              </a:path>
            </a:pathLst>
          </a:custGeom>
          <a:ln w="1418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00">
            <a:extLst>
              <a:ext uri="{FF2B5EF4-FFF2-40B4-BE49-F238E27FC236}">
                <a16:creationId xmlns:a16="http://schemas.microsoft.com/office/drawing/2014/main" id="{850B55C4-6574-C83B-35CE-B1C7A4236FC2}"/>
              </a:ext>
            </a:extLst>
          </p:cNvPr>
          <p:cNvSpPr/>
          <p:nvPr/>
        </p:nvSpPr>
        <p:spPr>
          <a:xfrm>
            <a:off x="4336273" y="1460757"/>
            <a:ext cx="1295358" cy="390633"/>
          </a:xfrm>
          <a:custGeom>
            <a:avLst/>
            <a:gdLst/>
            <a:ahLst/>
            <a:cxnLst/>
            <a:rect l="l" t="t" r="r" b="b"/>
            <a:pathLst>
              <a:path w="1082040" h="363220">
                <a:moveTo>
                  <a:pt x="1081860" y="0"/>
                </a:moveTo>
                <a:lnTo>
                  <a:pt x="0" y="0"/>
                </a:lnTo>
                <a:lnTo>
                  <a:pt x="0" y="362753"/>
                </a:lnTo>
                <a:lnTo>
                  <a:pt x="1081860" y="362753"/>
                </a:lnTo>
                <a:lnTo>
                  <a:pt x="1081860" y="0"/>
                </a:lnTo>
                <a:close/>
              </a:path>
            </a:pathLst>
          </a:custGeom>
          <a:solidFill>
            <a:srgbClr val="FF0000">
              <a:alpha val="27839"/>
            </a:srgbClr>
          </a:solidFill>
        </p:spPr>
        <p:txBody>
          <a:bodyPr wrap="square" lIns="0" tIns="0" rIns="0" bIns="0" rtlCol="0"/>
          <a:lstStyle/>
          <a:p>
            <a:pPr algn="ctr">
              <a:lnSpc>
                <a:spcPct val="150000"/>
              </a:lnSpc>
            </a:pPr>
            <a:r>
              <a:rPr lang="en-US" sz="1600" dirty="0"/>
              <a:t>High</a:t>
            </a:r>
          </a:p>
        </p:txBody>
      </p:sp>
      <p:sp>
        <p:nvSpPr>
          <p:cNvPr id="201" name="object 100">
            <a:extLst>
              <a:ext uri="{FF2B5EF4-FFF2-40B4-BE49-F238E27FC236}">
                <a16:creationId xmlns:a16="http://schemas.microsoft.com/office/drawing/2014/main" id="{2DFF0C2C-5D3E-C11E-1F5D-6B2231A656C3}"/>
              </a:ext>
            </a:extLst>
          </p:cNvPr>
          <p:cNvSpPr/>
          <p:nvPr/>
        </p:nvSpPr>
        <p:spPr>
          <a:xfrm>
            <a:off x="4336273" y="2043069"/>
            <a:ext cx="1295358" cy="390633"/>
          </a:xfrm>
          <a:custGeom>
            <a:avLst/>
            <a:gdLst/>
            <a:ahLst/>
            <a:cxnLst/>
            <a:rect l="l" t="t" r="r" b="b"/>
            <a:pathLst>
              <a:path w="1082040" h="363220">
                <a:moveTo>
                  <a:pt x="1081860" y="0"/>
                </a:moveTo>
                <a:lnTo>
                  <a:pt x="0" y="0"/>
                </a:lnTo>
                <a:lnTo>
                  <a:pt x="0" y="362753"/>
                </a:lnTo>
                <a:lnTo>
                  <a:pt x="1081860" y="362753"/>
                </a:lnTo>
                <a:lnTo>
                  <a:pt x="1081860" y="0"/>
                </a:lnTo>
                <a:close/>
              </a:path>
            </a:pathLst>
          </a:custGeom>
          <a:solidFill>
            <a:srgbClr val="FF0000">
              <a:alpha val="27839"/>
            </a:srgbClr>
          </a:solidFill>
        </p:spPr>
        <p:txBody>
          <a:bodyPr wrap="square" lIns="0" tIns="0" rIns="0" bIns="0" rtlCol="0"/>
          <a:lstStyle/>
          <a:p>
            <a:pPr algn="ctr">
              <a:lnSpc>
                <a:spcPct val="150000"/>
              </a:lnSpc>
            </a:pPr>
            <a:r>
              <a:rPr lang="en-US" sz="1600" dirty="0"/>
              <a:t>High</a:t>
            </a:r>
          </a:p>
        </p:txBody>
      </p:sp>
      <p:sp>
        <p:nvSpPr>
          <p:cNvPr id="202" name="object 100">
            <a:extLst>
              <a:ext uri="{FF2B5EF4-FFF2-40B4-BE49-F238E27FC236}">
                <a16:creationId xmlns:a16="http://schemas.microsoft.com/office/drawing/2014/main" id="{CD336E2F-EBD1-AEBF-4681-6CE52E1F57F9}"/>
              </a:ext>
            </a:extLst>
          </p:cNvPr>
          <p:cNvSpPr/>
          <p:nvPr/>
        </p:nvSpPr>
        <p:spPr>
          <a:xfrm>
            <a:off x="4336273" y="2625381"/>
            <a:ext cx="1295358" cy="390633"/>
          </a:xfrm>
          <a:custGeom>
            <a:avLst/>
            <a:gdLst/>
            <a:ahLst/>
            <a:cxnLst/>
            <a:rect l="l" t="t" r="r" b="b"/>
            <a:pathLst>
              <a:path w="1082040" h="363220">
                <a:moveTo>
                  <a:pt x="1081860" y="0"/>
                </a:moveTo>
                <a:lnTo>
                  <a:pt x="0" y="0"/>
                </a:lnTo>
                <a:lnTo>
                  <a:pt x="0" y="362753"/>
                </a:lnTo>
                <a:lnTo>
                  <a:pt x="1081860" y="362753"/>
                </a:lnTo>
                <a:lnTo>
                  <a:pt x="1081860" y="0"/>
                </a:lnTo>
                <a:close/>
              </a:path>
            </a:pathLst>
          </a:custGeom>
          <a:solidFill>
            <a:srgbClr val="FF0000">
              <a:alpha val="27839"/>
            </a:srgbClr>
          </a:solidFill>
        </p:spPr>
        <p:txBody>
          <a:bodyPr wrap="square" lIns="0" tIns="0" rIns="0" bIns="0" rtlCol="0"/>
          <a:lstStyle/>
          <a:p>
            <a:pPr algn="ctr">
              <a:lnSpc>
                <a:spcPct val="150000"/>
              </a:lnSpc>
            </a:pPr>
            <a:r>
              <a:rPr lang="en-US" sz="1600" dirty="0"/>
              <a:t>High</a:t>
            </a:r>
          </a:p>
        </p:txBody>
      </p:sp>
      <p:sp>
        <p:nvSpPr>
          <p:cNvPr id="203" name="object 100">
            <a:extLst>
              <a:ext uri="{FF2B5EF4-FFF2-40B4-BE49-F238E27FC236}">
                <a16:creationId xmlns:a16="http://schemas.microsoft.com/office/drawing/2014/main" id="{D06270B3-DB81-750B-36A9-210019BC2F35}"/>
              </a:ext>
            </a:extLst>
          </p:cNvPr>
          <p:cNvSpPr/>
          <p:nvPr/>
        </p:nvSpPr>
        <p:spPr>
          <a:xfrm>
            <a:off x="4336273" y="3207693"/>
            <a:ext cx="1295358" cy="390633"/>
          </a:xfrm>
          <a:custGeom>
            <a:avLst/>
            <a:gdLst/>
            <a:ahLst/>
            <a:cxnLst/>
            <a:rect l="l" t="t" r="r" b="b"/>
            <a:pathLst>
              <a:path w="1082040" h="363220">
                <a:moveTo>
                  <a:pt x="1081860" y="0"/>
                </a:moveTo>
                <a:lnTo>
                  <a:pt x="0" y="0"/>
                </a:lnTo>
                <a:lnTo>
                  <a:pt x="0" y="362753"/>
                </a:lnTo>
                <a:lnTo>
                  <a:pt x="1081860" y="362753"/>
                </a:lnTo>
                <a:lnTo>
                  <a:pt x="108186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27839"/>
            </a:schemeClr>
          </a:solidFill>
        </p:spPr>
        <p:txBody>
          <a:bodyPr wrap="square" lIns="0" tIns="0" rIns="0" bIns="0" rtlCol="0"/>
          <a:lstStyle/>
          <a:p>
            <a:pPr algn="ctr">
              <a:lnSpc>
                <a:spcPct val="150000"/>
              </a:lnSpc>
            </a:pPr>
            <a:r>
              <a:rPr lang="en-US" sz="1600" dirty="0"/>
              <a:t>Medium</a:t>
            </a:r>
          </a:p>
        </p:txBody>
      </p:sp>
      <p:sp>
        <p:nvSpPr>
          <p:cNvPr id="204" name="object 100">
            <a:extLst>
              <a:ext uri="{FF2B5EF4-FFF2-40B4-BE49-F238E27FC236}">
                <a16:creationId xmlns:a16="http://schemas.microsoft.com/office/drawing/2014/main" id="{5722DAAF-5517-993C-C165-037A09BA7C92}"/>
              </a:ext>
            </a:extLst>
          </p:cNvPr>
          <p:cNvSpPr/>
          <p:nvPr/>
        </p:nvSpPr>
        <p:spPr>
          <a:xfrm>
            <a:off x="4336273" y="3804024"/>
            <a:ext cx="1295358" cy="390633"/>
          </a:xfrm>
          <a:custGeom>
            <a:avLst/>
            <a:gdLst/>
            <a:ahLst/>
            <a:cxnLst/>
            <a:rect l="l" t="t" r="r" b="b"/>
            <a:pathLst>
              <a:path w="1082040" h="363220">
                <a:moveTo>
                  <a:pt x="1081860" y="0"/>
                </a:moveTo>
                <a:lnTo>
                  <a:pt x="0" y="0"/>
                </a:lnTo>
                <a:lnTo>
                  <a:pt x="0" y="362753"/>
                </a:lnTo>
                <a:lnTo>
                  <a:pt x="1081860" y="362753"/>
                </a:lnTo>
                <a:lnTo>
                  <a:pt x="108186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27839"/>
            </a:schemeClr>
          </a:solidFill>
        </p:spPr>
        <p:txBody>
          <a:bodyPr wrap="square" lIns="0" tIns="0" rIns="0" bIns="0" rtlCol="0"/>
          <a:lstStyle/>
          <a:p>
            <a:pPr algn="ctr">
              <a:lnSpc>
                <a:spcPct val="150000"/>
              </a:lnSpc>
            </a:pPr>
            <a:r>
              <a:rPr lang="en-US" sz="1600" dirty="0"/>
              <a:t>Medium</a:t>
            </a:r>
          </a:p>
        </p:txBody>
      </p:sp>
      <p:sp>
        <p:nvSpPr>
          <p:cNvPr id="205" name="object 100">
            <a:extLst>
              <a:ext uri="{FF2B5EF4-FFF2-40B4-BE49-F238E27FC236}">
                <a16:creationId xmlns:a16="http://schemas.microsoft.com/office/drawing/2014/main" id="{CDF3A0AA-AEEC-8458-FEE0-229844D638E4}"/>
              </a:ext>
            </a:extLst>
          </p:cNvPr>
          <p:cNvSpPr/>
          <p:nvPr/>
        </p:nvSpPr>
        <p:spPr>
          <a:xfrm>
            <a:off x="4336273" y="4386336"/>
            <a:ext cx="1295358" cy="390633"/>
          </a:xfrm>
          <a:custGeom>
            <a:avLst/>
            <a:gdLst/>
            <a:ahLst/>
            <a:cxnLst/>
            <a:rect l="l" t="t" r="r" b="b"/>
            <a:pathLst>
              <a:path w="1082040" h="363220">
                <a:moveTo>
                  <a:pt x="1081860" y="0"/>
                </a:moveTo>
                <a:lnTo>
                  <a:pt x="0" y="0"/>
                </a:lnTo>
                <a:lnTo>
                  <a:pt x="0" y="362753"/>
                </a:lnTo>
                <a:lnTo>
                  <a:pt x="1081860" y="362753"/>
                </a:lnTo>
                <a:lnTo>
                  <a:pt x="108186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27839"/>
            </a:schemeClr>
          </a:solidFill>
        </p:spPr>
        <p:txBody>
          <a:bodyPr wrap="square" lIns="0" tIns="0" rIns="0" bIns="0" rtlCol="0"/>
          <a:lstStyle/>
          <a:p>
            <a:pPr algn="ctr">
              <a:lnSpc>
                <a:spcPct val="150000"/>
              </a:lnSpc>
            </a:pPr>
            <a:r>
              <a:rPr lang="en-US" sz="1600" dirty="0"/>
              <a:t>Medium</a:t>
            </a:r>
          </a:p>
        </p:txBody>
      </p:sp>
      <p:sp>
        <p:nvSpPr>
          <p:cNvPr id="206" name="object 100">
            <a:extLst>
              <a:ext uri="{FF2B5EF4-FFF2-40B4-BE49-F238E27FC236}">
                <a16:creationId xmlns:a16="http://schemas.microsoft.com/office/drawing/2014/main" id="{93F2DBEA-86DA-3222-3EA9-431346E8A9A6}"/>
              </a:ext>
            </a:extLst>
          </p:cNvPr>
          <p:cNvSpPr/>
          <p:nvPr/>
        </p:nvSpPr>
        <p:spPr>
          <a:xfrm>
            <a:off x="4336273" y="4968648"/>
            <a:ext cx="1295358" cy="390633"/>
          </a:xfrm>
          <a:custGeom>
            <a:avLst/>
            <a:gdLst/>
            <a:ahLst/>
            <a:cxnLst/>
            <a:rect l="l" t="t" r="r" b="b"/>
            <a:pathLst>
              <a:path w="1082040" h="363220">
                <a:moveTo>
                  <a:pt x="1081860" y="0"/>
                </a:moveTo>
                <a:lnTo>
                  <a:pt x="0" y="0"/>
                </a:lnTo>
                <a:lnTo>
                  <a:pt x="0" y="362753"/>
                </a:lnTo>
                <a:lnTo>
                  <a:pt x="1081860" y="362753"/>
                </a:lnTo>
                <a:lnTo>
                  <a:pt x="108186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27839"/>
            </a:schemeClr>
          </a:solidFill>
        </p:spPr>
        <p:txBody>
          <a:bodyPr wrap="square" lIns="0" tIns="0" rIns="0" bIns="0" rtlCol="0"/>
          <a:lstStyle/>
          <a:p>
            <a:pPr algn="ctr">
              <a:lnSpc>
                <a:spcPct val="150000"/>
              </a:lnSpc>
            </a:pPr>
            <a:r>
              <a:rPr lang="en-US" sz="1600" dirty="0"/>
              <a:t>Medium</a:t>
            </a:r>
          </a:p>
        </p:txBody>
      </p:sp>
      <p:sp>
        <p:nvSpPr>
          <p:cNvPr id="207" name="object 100">
            <a:extLst>
              <a:ext uri="{FF2B5EF4-FFF2-40B4-BE49-F238E27FC236}">
                <a16:creationId xmlns:a16="http://schemas.microsoft.com/office/drawing/2014/main" id="{4B52B0D7-5DBD-4FF7-9C89-6FF80C4DDCF9}"/>
              </a:ext>
            </a:extLst>
          </p:cNvPr>
          <p:cNvSpPr/>
          <p:nvPr/>
        </p:nvSpPr>
        <p:spPr>
          <a:xfrm>
            <a:off x="4336273" y="5550960"/>
            <a:ext cx="1295358" cy="390633"/>
          </a:xfrm>
          <a:custGeom>
            <a:avLst/>
            <a:gdLst/>
            <a:ahLst/>
            <a:cxnLst/>
            <a:rect l="l" t="t" r="r" b="b"/>
            <a:pathLst>
              <a:path w="1082040" h="363220">
                <a:moveTo>
                  <a:pt x="1081860" y="0"/>
                </a:moveTo>
                <a:lnTo>
                  <a:pt x="0" y="0"/>
                </a:lnTo>
                <a:lnTo>
                  <a:pt x="0" y="362753"/>
                </a:lnTo>
                <a:lnTo>
                  <a:pt x="1081860" y="362753"/>
                </a:lnTo>
                <a:lnTo>
                  <a:pt x="1081860" y="0"/>
                </a:lnTo>
                <a:close/>
              </a:path>
            </a:pathLst>
          </a:custGeom>
          <a:solidFill>
            <a:srgbClr val="FF0000">
              <a:alpha val="27839"/>
            </a:srgbClr>
          </a:solidFill>
        </p:spPr>
        <p:txBody>
          <a:bodyPr wrap="square" lIns="0" tIns="0" rIns="0" bIns="0" rtlCol="0"/>
          <a:lstStyle/>
          <a:p>
            <a:pPr algn="ctr">
              <a:lnSpc>
                <a:spcPct val="150000"/>
              </a:lnSpc>
            </a:pPr>
            <a:r>
              <a:rPr lang="en-US" sz="1600" dirty="0"/>
              <a:t>High</a:t>
            </a:r>
          </a:p>
        </p:txBody>
      </p:sp>
      <p:sp>
        <p:nvSpPr>
          <p:cNvPr id="208" name="object 100">
            <a:extLst>
              <a:ext uri="{FF2B5EF4-FFF2-40B4-BE49-F238E27FC236}">
                <a16:creationId xmlns:a16="http://schemas.microsoft.com/office/drawing/2014/main" id="{E2A7054C-E0E8-49A0-4F65-098623DE2C4C}"/>
              </a:ext>
            </a:extLst>
          </p:cNvPr>
          <p:cNvSpPr/>
          <p:nvPr/>
        </p:nvSpPr>
        <p:spPr>
          <a:xfrm>
            <a:off x="6096000" y="1441582"/>
            <a:ext cx="1295358" cy="390633"/>
          </a:xfrm>
          <a:custGeom>
            <a:avLst/>
            <a:gdLst/>
            <a:ahLst/>
            <a:cxnLst/>
            <a:rect l="l" t="t" r="r" b="b"/>
            <a:pathLst>
              <a:path w="1082040" h="363220">
                <a:moveTo>
                  <a:pt x="1081860" y="0"/>
                </a:moveTo>
                <a:lnTo>
                  <a:pt x="0" y="0"/>
                </a:lnTo>
                <a:lnTo>
                  <a:pt x="0" y="362753"/>
                </a:lnTo>
                <a:lnTo>
                  <a:pt x="1081860" y="362753"/>
                </a:lnTo>
                <a:lnTo>
                  <a:pt x="108186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27839"/>
            </a:schemeClr>
          </a:solidFill>
        </p:spPr>
        <p:txBody>
          <a:bodyPr wrap="square" lIns="0" tIns="0" rIns="0" bIns="0" rtlCol="0"/>
          <a:lstStyle/>
          <a:p>
            <a:pPr algn="ctr">
              <a:lnSpc>
                <a:spcPct val="150000"/>
              </a:lnSpc>
            </a:pPr>
            <a:r>
              <a:rPr lang="en-US" sz="1600" dirty="0"/>
              <a:t>Medium</a:t>
            </a:r>
          </a:p>
        </p:txBody>
      </p:sp>
      <p:sp>
        <p:nvSpPr>
          <p:cNvPr id="209" name="object 100">
            <a:extLst>
              <a:ext uri="{FF2B5EF4-FFF2-40B4-BE49-F238E27FC236}">
                <a16:creationId xmlns:a16="http://schemas.microsoft.com/office/drawing/2014/main" id="{BF033B19-6E6D-63F9-699F-C764EE00756D}"/>
              </a:ext>
            </a:extLst>
          </p:cNvPr>
          <p:cNvSpPr/>
          <p:nvPr/>
        </p:nvSpPr>
        <p:spPr>
          <a:xfrm>
            <a:off x="6096000" y="2023894"/>
            <a:ext cx="1295358" cy="390633"/>
          </a:xfrm>
          <a:custGeom>
            <a:avLst/>
            <a:gdLst/>
            <a:ahLst/>
            <a:cxnLst/>
            <a:rect l="l" t="t" r="r" b="b"/>
            <a:pathLst>
              <a:path w="1082040" h="363220">
                <a:moveTo>
                  <a:pt x="1081860" y="0"/>
                </a:moveTo>
                <a:lnTo>
                  <a:pt x="0" y="0"/>
                </a:lnTo>
                <a:lnTo>
                  <a:pt x="0" y="362753"/>
                </a:lnTo>
                <a:lnTo>
                  <a:pt x="1081860" y="362753"/>
                </a:lnTo>
                <a:lnTo>
                  <a:pt x="1081860" y="0"/>
                </a:lnTo>
                <a:close/>
              </a:path>
            </a:pathLst>
          </a:custGeom>
          <a:solidFill>
            <a:srgbClr val="00B050">
              <a:alpha val="27839"/>
            </a:srgbClr>
          </a:solidFill>
        </p:spPr>
        <p:txBody>
          <a:bodyPr wrap="square" lIns="0" tIns="0" rIns="0" bIns="0" rtlCol="0"/>
          <a:lstStyle/>
          <a:p>
            <a:pPr algn="ctr">
              <a:lnSpc>
                <a:spcPct val="150000"/>
              </a:lnSpc>
            </a:pPr>
            <a:r>
              <a:rPr lang="en-US" sz="1600" dirty="0"/>
              <a:t>Low</a:t>
            </a:r>
          </a:p>
        </p:txBody>
      </p:sp>
      <p:sp>
        <p:nvSpPr>
          <p:cNvPr id="210" name="object 100">
            <a:extLst>
              <a:ext uri="{FF2B5EF4-FFF2-40B4-BE49-F238E27FC236}">
                <a16:creationId xmlns:a16="http://schemas.microsoft.com/office/drawing/2014/main" id="{3D91D4B7-4FC2-0B8F-D904-214F091853A0}"/>
              </a:ext>
            </a:extLst>
          </p:cNvPr>
          <p:cNvSpPr/>
          <p:nvPr/>
        </p:nvSpPr>
        <p:spPr>
          <a:xfrm>
            <a:off x="6096000" y="2606206"/>
            <a:ext cx="1295358" cy="390633"/>
          </a:xfrm>
          <a:custGeom>
            <a:avLst/>
            <a:gdLst/>
            <a:ahLst/>
            <a:cxnLst/>
            <a:rect l="l" t="t" r="r" b="b"/>
            <a:pathLst>
              <a:path w="1082040" h="363220">
                <a:moveTo>
                  <a:pt x="1081860" y="0"/>
                </a:moveTo>
                <a:lnTo>
                  <a:pt x="0" y="0"/>
                </a:lnTo>
                <a:lnTo>
                  <a:pt x="0" y="362753"/>
                </a:lnTo>
                <a:lnTo>
                  <a:pt x="1081860" y="362753"/>
                </a:lnTo>
                <a:lnTo>
                  <a:pt x="108186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27839"/>
            </a:schemeClr>
          </a:solidFill>
        </p:spPr>
        <p:txBody>
          <a:bodyPr wrap="square" lIns="0" tIns="0" rIns="0" bIns="0" rtlCol="0"/>
          <a:lstStyle/>
          <a:p>
            <a:pPr algn="ctr">
              <a:lnSpc>
                <a:spcPct val="150000"/>
              </a:lnSpc>
            </a:pPr>
            <a:r>
              <a:rPr lang="en-US" sz="1600" dirty="0"/>
              <a:t>Medium</a:t>
            </a:r>
          </a:p>
        </p:txBody>
      </p:sp>
      <p:sp>
        <p:nvSpPr>
          <p:cNvPr id="211" name="object 100">
            <a:extLst>
              <a:ext uri="{FF2B5EF4-FFF2-40B4-BE49-F238E27FC236}">
                <a16:creationId xmlns:a16="http://schemas.microsoft.com/office/drawing/2014/main" id="{F0F05699-C75F-4441-BDCB-3DA6DEBA8899}"/>
              </a:ext>
            </a:extLst>
          </p:cNvPr>
          <p:cNvSpPr/>
          <p:nvPr/>
        </p:nvSpPr>
        <p:spPr>
          <a:xfrm>
            <a:off x="6096000" y="3188518"/>
            <a:ext cx="1295358" cy="390633"/>
          </a:xfrm>
          <a:custGeom>
            <a:avLst/>
            <a:gdLst/>
            <a:ahLst/>
            <a:cxnLst/>
            <a:rect l="l" t="t" r="r" b="b"/>
            <a:pathLst>
              <a:path w="1082040" h="363220">
                <a:moveTo>
                  <a:pt x="1081860" y="0"/>
                </a:moveTo>
                <a:lnTo>
                  <a:pt x="0" y="0"/>
                </a:lnTo>
                <a:lnTo>
                  <a:pt x="0" y="362753"/>
                </a:lnTo>
                <a:lnTo>
                  <a:pt x="1081860" y="362753"/>
                </a:lnTo>
                <a:lnTo>
                  <a:pt x="108186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27839"/>
            </a:schemeClr>
          </a:solidFill>
        </p:spPr>
        <p:txBody>
          <a:bodyPr wrap="square" lIns="0" tIns="0" rIns="0" bIns="0" rtlCol="0"/>
          <a:lstStyle/>
          <a:p>
            <a:pPr algn="ctr">
              <a:lnSpc>
                <a:spcPct val="150000"/>
              </a:lnSpc>
            </a:pPr>
            <a:r>
              <a:rPr lang="en-US" sz="1600" dirty="0"/>
              <a:t>Medium</a:t>
            </a:r>
          </a:p>
        </p:txBody>
      </p:sp>
      <p:sp>
        <p:nvSpPr>
          <p:cNvPr id="212" name="object 100">
            <a:extLst>
              <a:ext uri="{FF2B5EF4-FFF2-40B4-BE49-F238E27FC236}">
                <a16:creationId xmlns:a16="http://schemas.microsoft.com/office/drawing/2014/main" id="{51AD8C76-17AE-1C61-4F75-A4907FCA6D40}"/>
              </a:ext>
            </a:extLst>
          </p:cNvPr>
          <p:cNvSpPr/>
          <p:nvPr/>
        </p:nvSpPr>
        <p:spPr>
          <a:xfrm>
            <a:off x="6096000" y="3784849"/>
            <a:ext cx="1295358" cy="390633"/>
          </a:xfrm>
          <a:custGeom>
            <a:avLst/>
            <a:gdLst/>
            <a:ahLst/>
            <a:cxnLst/>
            <a:rect l="l" t="t" r="r" b="b"/>
            <a:pathLst>
              <a:path w="1082040" h="363220">
                <a:moveTo>
                  <a:pt x="1081860" y="0"/>
                </a:moveTo>
                <a:lnTo>
                  <a:pt x="0" y="0"/>
                </a:lnTo>
                <a:lnTo>
                  <a:pt x="0" y="362753"/>
                </a:lnTo>
                <a:lnTo>
                  <a:pt x="1081860" y="362753"/>
                </a:lnTo>
                <a:lnTo>
                  <a:pt x="108186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27839"/>
            </a:schemeClr>
          </a:solidFill>
        </p:spPr>
        <p:txBody>
          <a:bodyPr wrap="square" lIns="0" tIns="0" rIns="0" bIns="0" rtlCol="0"/>
          <a:lstStyle/>
          <a:p>
            <a:pPr algn="ctr">
              <a:lnSpc>
                <a:spcPct val="150000"/>
              </a:lnSpc>
            </a:pPr>
            <a:r>
              <a:rPr lang="en-US" sz="1600" dirty="0"/>
              <a:t>Medium</a:t>
            </a:r>
          </a:p>
        </p:txBody>
      </p:sp>
      <p:sp>
        <p:nvSpPr>
          <p:cNvPr id="213" name="object 100">
            <a:extLst>
              <a:ext uri="{FF2B5EF4-FFF2-40B4-BE49-F238E27FC236}">
                <a16:creationId xmlns:a16="http://schemas.microsoft.com/office/drawing/2014/main" id="{64ACE274-FF08-9CA9-8CF3-D82C4464E81A}"/>
              </a:ext>
            </a:extLst>
          </p:cNvPr>
          <p:cNvSpPr/>
          <p:nvPr/>
        </p:nvSpPr>
        <p:spPr>
          <a:xfrm>
            <a:off x="6096000" y="4367161"/>
            <a:ext cx="1295358" cy="390633"/>
          </a:xfrm>
          <a:custGeom>
            <a:avLst/>
            <a:gdLst/>
            <a:ahLst/>
            <a:cxnLst/>
            <a:rect l="l" t="t" r="r" b="b"/>
            <a:pathLst>
              <a:path w="1082040" h="363220">
                <a:moveTo>
                  <a:pt x="1081860" y="0"/>
                </a:moveTo>
                <a:lnTo>
                  <a:pt x="0" y="0"/>
                </a:lnTo>
                <a:lnTo>
                  <a:pt x="0" y="362753"/>
                </a:lnTo>
                <a:lnTo>
                  <a:pt x="1081860" y="362753"/>
                </a:lnTo>
                <a:lnTo>
                  <a:pt x="108186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27839"/>
            </a:schemeClr>
          </a:solidFill>
        </p:spPr>
        <p:txBody>
          <a:bodyPr wrap="square" lIns="0" tIns="0" rIns="0" bIns="0" rtlCol="0"/>
          <a:lstStyle/>
          <a:p>
            <a:pPr algn="ctr">
              <a:lnSpc>
                <a:spcPct val="150000"/>
              </a:lnSpc>
            </a:pPr>
            <a:r>
              <a:rPr lang="en-US" sz="1600" dirty="0"/>
              <a:t>Medium</a:t>
            </a:r>
          </a:p>
        </p:txBody>
      </p:sp>
      <p:sp>
        <p:nvSpPr>
          <p:cNvPr id="214" name="object 100">
            <a:extLst>
              <a:ext uri="{FF2B5EF4-FFF2-40B4-BE49-F238E27FC236}">
                <a16:creationId xmlns:a16="http://schemas.microsoft.com/office/drawing/2014/main" id="{D8886C00-253B-1D3A-B934-89D9AC81935D}"/>
              </a:ext>
            </a:extLst>
          </p:cNvPr>
          <p:cNvSpPr/>
          <p:nvPr/>
        </p:nvSpPr>
        <p:spPr>
          <a:xfrm>
            <a:off x="6096000" y="4949473"/>
            <a:ext cx="1295358" cy="390633"/>
          </a:xfrm>
          <a:custGeom>
            <a:avLst/>
            <a:gdLst/>
            <a:ahLst/>
            <a:cxnLst/>
            <a:rect l="l" t="t" r="r" b="b"/>
            <a:pathLst>
              <a:path w="1082040" h="363220">
                <a:moveTo>
                  <a:pt x="1081860" y="0"/>
                </a:moveTo>
                <a:lnTo>
                  <a:pt x="0" y="0"/>
                </a:lnTo>
                <a:lnTo>
                  <a:pt x="0" y="362753"/>
                </a:lnTo>
                <a:lnTo>
                  <a:pt x="1081860" y="362753"/>
                </a:lnTo>
                <a:lnTo>
                  <a:pt x="108186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27839"/>
            </a:schemeClr>
          </a:solidFill>
        </p:spPr>
        <p:txBody>
          <a:bodyPr wrap="square" lIns="0" tIns="0" rIns="0" bIns="0" rtlCol="0"/>
          <a:lstStyle/>
          <a:p>
            <a:pPr algn="ctr">
              <a:lnSpc>
                <a:spcPct val="150000"/>
              </a:lnSpc>
            </a:pPr>
            <a:r>
              <a:rPr lang="en-US" sz="1600" dirty="0"/>
              <a:t>Medium</a:t>
            </a:r>
          </a:p>
        </p:txBody>
      </p:sp>
      <p:sp>
        <p:nvSpPr>
          <p:cNvPr id="215" name="object 100">
            <a:extLst>
              <a:ext uri="{FF2B5EF4-FFF2-40B4-BE49-F238E27FC236}">
                <a16:creationId xmlns:a16="http://schemas.microsoft.com/office/drawing/2014/main" id="{C0283DED-3E79-9A29-A2E1-D4B4AACBBCF7}"/>
              </a:ext>
            </a:extLst>
          </p:cNvPr>
          <p:cNvSpPr/>
          <p:nvPr/>
        </p:nvSpPr>
        <p:spPr>
          <a:xfrm>
            <a:off x="6096000" y="5531785"/>
            <a:ext cx="1295358" cy="390633"/>
          </a:xfrm>
          <a:custGeom>
            <a:avLst/>
            <a:gdLst/>
            <a:ahLst/>
            <a:cxnLst/>
            <a:rect l="l" t="t" r="r" b="b"/>
            <a:pathLst>
              <a:path w="1082040" h="363220">
                <a:moveTo>
                  <a:pt x="1081860" y="0"/>
                </a:moveTo>
                <a:lnTo>
                  <a:pt x="0" y="0"/>
                </a:lnTo>
                <a:lnTo>
                  <a:pt x="0" y="362753"/>
                </a:lnTo>
                <a:lnTo>
                  <a:pt x="1081860" y="362753"/>
                </a:lnTo>
                <a:lnTo>
                  <a:pt x="1081860" y="0"/>
                </a:lnTo>
                <a:close/>
              </a:path>
            </a:pathLst>
          </a:custGeom>
          <a:solidFill>
            <a:srgbClr val="00B050">
              <a:alpha val="27839"/>
            </a:srgbClr>
          </a:solidFill>
        </p:spPr>
        <p:txBody>
          <a:bodyPr wrap="square" lIns="0" tIns="0" rIns="0" bIns="0" rtlCol="0"/>
          <a:lstStyle/>
          <a:p>
            <a:pPr algn="ctr">
              <a:lnSpc>
                <a:spcPct val="150000"/>
              </a:lnSpc>
            </a:pPr>
            <a:r>
              <a:rPr lang="en-US" sz="1600" dirty="0"/>
              <a:t>Low</a:t>
            </a:r>
          </a:p>
        </p:txBody>
      </p:sp>
      <p:sp>
        <p:nvSpPr>
          <p:cNvPr id="216" name="object 9">
            <a:extLst>
              <a:ext uri="{FF2B5EF4-FFF2-40B4-BE49-F238E27FC236}">
                <a16:creationId xmlns:a16="http://schemas.microsoft.com/office/drawing/2014/main" id="{CFCA6451-F60A-85FE-0D65-F6E218D46FE7}"/>
              </a:ext>
            </a:extLst>
          </p:cNvPr>
          <p:cNvSpPr/>
          <p:nvPr/>
        </p:nvSpPr>
        <p:spPr>
          <a:xfrm flipV="1">
            <a:off x="6044230" y="1139828"/>
            <a:ext cx="1398897" cy="81037"/>
          </a:xfrm>
          <a:custGeom>
            <a:avLst/>
            <a:gdLst/>
            <a:ahLst/>
            <a:cxnLst/>
            <a:rect l="l" t="t" r="r" b="b"/>
            <a:pathLst>
              <a:path w="5605144">
                <a:moveTo>
                  <a:pt x="0" y="0"/>
                </a:moveTo>
                <a:lnTo>
                  <a:pt x="5604906" y="1"/>
                </a:lnTo>
              </a:path>
            </a:pathLst>
          </a:custGeom>
          <a:ln w="14181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4">
            <a:extLst>
              <a:ext uri="{FF2B5EF4-FFF2-40B4-BE49-F238E27FC236}">
                <a16:creationId xmlns:a16="http://schemas.microsoft.com/office/drawing/2014/main" id="{AC045CB8-5D52-0672-39BC-F6E2A66EB26B}"/>
              </a:ext>
            </a:extLst>
          </p:cNvPr>
          <p:cNvSpPr txBox="1"/>
          <p:nvPr/>
        </p:nvSpPr>
        <p:spPr>
          <a:xfrm>
            <a:off x="7771671" y="2041694"/>
            <a:ext cx="3217745" cy="59033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End-To-End Encryption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PII Redaction Service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Regular Pentesting</a:t>
            </a:r>
            <a:endParaRPr sz="12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21" name="object 4">
            <a:extLst>
              <a:ext uri="{FF2B5EF4-FFF2-40B4-BE49-F238E27FC236}">
                <a16:creationId xmlns:a16="http://schemas.microsoft.com/office/drawing/2014/main" id="{40B9B880-4200-36BE-48A7-63DCB173AABE}"/>
              </a:ext>
            </a:extLst>
          </p:cNvPr>
          <p:cNvSpPr txBox="1"/>
          <p:nvPr/>
        </p:nvSpPr>
        <p:spPr>
          <a:xfrm>
            <a:off x="7771670" y="2721272"/>
            <a:ext cx="3217745" cy="39284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Policy engine blocks advice prompts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Immutable audit logs</a:t>
            </a:r>
            <a:endParaRPr sz="12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22" name="object 4">
            <a:extLst>
              <a:ext uri="{FF2B5EF4-FFF2-40B4-BE49-F238E27FC236}">
                <a16:creationId xmlns:a16="http://schemas.microsoft.com/office/drawing/2014/main" id="{931506F0-7152-F41F-EE29-3364F8F42463}"/>
              </a:ext>
            </a:extLst>
          </p:cNvPr>
          <p:cNvSpPr txBox="1"/>
          <p:nvPr/>
        </p:nvSpPr>
        <p:spPr>
          <a:xfrm>
            <a:off x="7771670" y="3203360"/>
            <a:ext cx="3217745" cy="59033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Sandbox testing</a:t>
            </a:r>
            <a:endParaRPr lang="en-US" sz="12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Circuit Breaker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Delta-feed for freshness</a:t>
            </a:r>
          </a:p>
        </p:txBody>
      </p:sp>
      <p:sp>
        <p:nvSpPr>
          <p:cNvPr id="223" name="object 4">
            <a:extLst>
              <a:ext uri="{FF2B5EF4-FFF2-40B4-BE49-F238E27FC236}">
                <a16:creationId xmlns:a16="http://schemas.microsoft.com/office/drawing/2014/main" id="{18CDF8B5-7406-44C8-8E0E-D26CEBD108C1}"/>
              </a:ext>
            </a:extLst>
          </p:cNvPr>
          <p:cNvSpPr txBox="1"/>
          <p:nvPr/>
        </p:nvSpPr>
        <p:spPr>
          <a:xfrm>
            <a:off x="7771669" y="3882938"/>
            <a:ext cx="3217745" cy="39284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24hr cache</a:t>
            </a:r>
            <a:endParaRPr lang="en-US" sz="12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Hourly delta feeds</a:t>
            </a:r>
          </a:p>
        </p:txBody>
      </p:sp>
      <p:sp>
        <p:nvSpPr>
          <p:cNvPr id="224" name="object 4">
            <a:extLst>
              <a:ext uri="{FF2B5EF4-FFF2-40B4-BE49-F238E27FC236}">
                <a16:creationId xmlns:a16="http://schemas.microsoft.com/office/drawing/2014/main" id="{D52F8907-913C-0724-DD3E-157562F017E1}"/>
              </a:ext>
            </a:extLst>
          </p:cNvPr>
          <p:cNvSpPr txBox="1"/>
          <p:nvPr/>
        </p:nvSpPr>
        <p:spPr>
          <a:xfrm>
            <a:off x="7771669" y="4363029"/>
            <a:ext cx="3217745" cy="39284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Exit Clauses &amp; Data Export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Dual-vendor PoC</a:t>
            </a:r>
            <a:endParaRPr sz="12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sp>
        <p:nvSpPr>
          <p:cNvPr id="225" name="object 4">
            <a:extLst>
              <a:ext uri="{FF2B5EF4-FFF2-40B4-BE49-F238E27FC236}">
                <a16:creationId xmlns:a16="http://schemas.microsoft.com/office/drawing/2014/main" id="{2F24EC6E-2554-EDE3-127F-C599E0051C70}"/>
              </a:ext>
            </a:extLst>
          </p:cNvPr>
          <p:cNvSpPr txBox="1"/>
          <p:nvPr/>
        </p:nvSpPr>
        <p:spPr>
          <a:xfrm>
            <a:off x="7771669" y="4845041"/>
            <a:ext cx="3217745" cy="39284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Phased Pilot &amp; Incentives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Adviser Workshops</a:t>
            </a:r>
          </a:p>
        </p:txBody>
      </p:sp>
      <p:sp>
        <p:nvSpPr>
          <p:cNvPr id="226" name="object 4">
            <a:extLst>
              <a:ext uri="{FF2B5EF4-FFF2-40B4-BE49-F238E27FC236}">
                <a16:creationId xmlns:a16="http://schemas.microsoft.com/office/drawing/2014/main" id="{04FD22EE-B395-5CAB-6034-4EDF1AB41E5A}"/>
              </a:ext>
            </a:extLst>
          </p:cNvPr>
          <p:cNvSpPr txBox="1"/>
          <p:nvPr/>
        </p:nvSpPr>
        <p:spPr>
          <a:xfrm>
            <a:off x="7771669" y="5332086"/>
            <a:ext cx="3217745" cy="590332"/>
          </a:xfrm>
          <a:prstGeom prst="rect">
            <a:avLst/>
          </a:prstGeom>
        </p:spPr>
        <p:txBody>
          <a:bodyPr vert="horz" wrap="square" lIns="0" tIns="10583" rIns="0" bIns="0" rtlCol="0">
            <a:spAutoFit/>
          </a:bodyPr>
          <a:lstStyle/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b="1" kern="0" dirty="0">
                <a:solidFill>
                  <a:sysClr val="windowText" lastClr="000000"/>
                </a:solidFill>
                <a:latin typeface="Calibri"/>
                <a:cs typeface="Calibri"/>
              </a:rPr>
              <a:t>Escalation button</a:t>
            </a:r>
            <a:endParaRPr lang="en-US" sz="12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Beta soft-launch</a:t>
            </a:r>
          </a:p>
          <a:p>
            <a:pPr marL="182033" marR="4233" indent="-171450" defTabSz="761970">
              <a:spcBef>
                <a:spcPts val="83"/>
              </a:spcBef>
              <a:buFont typeface="Arial" panose="020B0604020202020204" pitchFamily="34" charset="0"/>
              <a:buChar char="•"/>
            </a:pPr>
            <a:r>
              <a:rPr lang="en-US" sz="12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PR response plan</a:t>
            </a:r>
            <a:endParaRPr sz="1200" kern="0" dirty="0">
              <a:solidFill>
                <a:sysClr val="windowText" lastClr="000000"/>
              </a:solidFill>
              <a:latin typeface="Calibri"/>
              <a:cs typeface="Calibri"/>
            </a:endParaRPr>
          </a:p>
        </p:txBody>
      </p:sp>
      <p:grpSp>
        <p:nvGrpSpPr>
          <p:cNvPr id="232" name="object 12">
            <a:extLst>
              <a:ext uri="{FF2B5EF4-FFF2-40B4-BE49-F238E27FC236}">
                <a16:creationId xmlns:a16="http://schemas.microsoft.com/office/drawing/2014/main" id="{71786F3E-D35D-4E5A-CFD6-05FD4E03C078}"/>
              </a:ext>
            </a:extLst>
          </p:cNvPr>
          <p:cNvGrpSpPr/>
          <p:nvPr/>
        </p:nvGrpSpPr>
        <p:grpSpPr>
          <a:xfrm>
            <a:off x="1398692" y="1337726"/>
            <a:ext cx="571153" cy="560843"/>
            <a:chOff x="12148311" y="1221232"/>
            <a:chExt cx="835660" cy="835660"/>
          </a:xfrm>
        </p:grpSpPr>
        <p:pic>
          <p:nvPicPr>
            <p:cNvPr id="233" name="object 13">
              <a:extLst>
                <a:ext uri="{FF2B5EF4-FFF2-40B4-BE49-F238E27FC236}">
                  <a16:creationId xmlns:a16="http://schemas.microsoft.com/office/drawing/2014/main" id="{72445BCF-7037-0612-C6D0-8050C8FF687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48311" y="1221232"/>
              <a:ext cx="835151" cy="835152"/>
            </a:xfrm>
            <a:prstGeom prst="rect">
              <a:avLst/>
            </a:prstGeom>
          </p:spPr>
        </p:pic>
        <p:sp>
          <p:nvSpPr>
            <p:cNvPr id="234" name="object 14">
              <a:extLst>
                <a:ext uri="{FF2B5EF4-FFF2-40B4-BE49-F238E27FC236}">
                  <a16:creationId xmlns:a16="http://schemas.microsoft.com/office/drawing/2014/main" id="{4984DD6A-91FE-0C41-21BF-7263FA2DE741}"/>
                </a:ext>
              </a:extLst>
            </p:cNvPr>
            <p:cNvSpPr/>
            <p:nvPr/>
          </p:nvSpPr>
          <p:spPr>
            <a:xfrm>
              <a:off x="12208356" y="1255303"/>
              <a:ext cx="715010" cy="715010"/>
            </a:xfrm>
            <a:custGeom>
              <a:avLst/>
              <a:gdLst/>
              <a:ahLst/>
              <a:cxnLst/>
              <a:rect l="l" t="t" r="r" b="b"/>
              <a:pathLst>
                <a:path w="715009" h="715010">
                  <a:moveTo>
                    <a:pt x="357376" y="0"/>
                  </a:moveTo>
                  <a:lnTo>
                    <a:pt x="308882" y="3262"/>
                  </a:lnTo>
                  <a:lnTo>
                    <a:pt x="262372" y="12765"/>
                  </a:lnTo>
                  <a:lnTo>
                    <a:pt x="218269" y="28084"/>
                  </a:lnTo>
                  <a:lnTo>
                    <a:pt x="177002" y="48792"/>
                  </a:lnTo>
                  <a:lnTo>
                    <a:pt x="138994" y="74464"/>
                  </a:lnTo>
                  <a:lnTo>
                    <a:pt x="104673" y="104673"/>
                  </a:lnTo>
                  <a:lnTo>
                    <a:pt x="74464" y="138994"/>
                  </a:lnTo>
                  <a:lnTo>
                    <a:pt x="48792" y="177002"/>
                  </a:lnTo>
                  <a:lnTo>
                    <a:pt x="28084" y="218270"/>
                  </a:lnTo>
                  <a:lnTo>
                    <a:pt x="12765" y="262372"/>
                  </a:lnTo>
                  <a:lnTo>
                    <a:pt x="3262" y="308883"/>
                  </a:lnTo>
                  <a:lnTo>
                    <a:pt x="0" y="357377"/>
                  </a:lnTo>
                  <a:lnTo>
                    <a:pt x="3262" y="405871"/>
                  </a:lnTo>
                  <a:lnTo>
                    <a:pt x="12765" y="452382"/>
                  </a:lnTo>
                  <a:lnTo>
                    <a:pt x="28084" y="496485"/>
                  </a:lnTo>
                  <a:lnTo>
                    <a:pt x="48792" y="537752"/>
                  </a:lnTo>
                  <a:lnTo>
                    <a:pt x="74464" y="575760"/>
                  </a:lnTo>
                  <a:lnTo>
                    <a:pt x="104673" y="610081"/>
                  </a:lnTo>
                  <a:lnTo>
                    <a:pt x="138994" y="640291"/>
                  </a:lnTo>
                  <a:lnTo>
                    <a:pt x="177002" y="665963"/>
                  </a:lnTo>
                  <a:lnTo>
                    <a:pt x="218269" y="686671"/>
                  </a:lnTo>
                  <a:lnTo>
                    <a:pt x="262372" y="701990"/>
                  </a:lnTo>
                  <a:lnTo>
                    <a:pt x="308882" y="711493"/>
                  </a:lnTo>
                  <a:lnTo>
                    <a:pt x="357376" y="714755"/>
                  </a:lnTo>
                  <a:lnTo>
                    <a:pt x="405870" y="711493"/>
                  </a:lnTo>
                  <a:lnTo>
                    <a:pt x="452381" y="701990"/>
                  </a:lnTo>
                  <a:lnTo>
                    <a:pt x="496484" y="686671"/>
                  </a:lnTo>
                  <a:lnTo>
                    <a:pt x="537752" y="665963"/>
                  </a:lnTo>
                  <a:lnTo>
                    <a:pt x="575760" y="640291"/>
                  </a:lnTo>
                  <a:lnTo>
                    <a:pt x="610081" y="610081"/>
                  </a:lnTo>
                  <a:lnTo>
                    <a:pt x="640291" y="575760"/>
                  </a:lnTo>
                  <a:lnTo>
                    <a:pt x="665963" y="537752"/>
                  </a:lnTo>
                  <a:lnTo>
                    <a:pt x="686672" y="496485"/>
                  </a:lnTo>
                  <a:lnTo>
                    <a:pt x="701991" y="452382"/>
                  </a:lnTo>
                  <a:lnTo>
                    <a:pt x="711494" y="405871"/>
                  </a:lnTo>
                  <a:lnTo>
                    <a:pt x="714757" y="357377"/>
                  </a:lnTo>
                  <a:lnTo>
                    <a:pt x="711494" y="308883"/>
                  </a:lnTo>
                  <a:lnTo>
                    <a:pt x="701991" y="262372"/>
                  </a:lnTo>
                  <a:lnTo>
                    <a:pt x="686672" y="218270"/>
                  </a:lnTo>
                  <a:lnTo>
                    <a:pt x="665963" y="177002"/>
                  </a:lnTo>
                  <a:lnTo>
                    <a:pt x="640291" y="138994"/>
                  </a:lnTo>
                  <a:lnTo>
                    <a:pt x="610081" y="104673"/>
                  </a:lnTo>
                  <a:lnTo>
                    <a:pt x="575760" y="74464"/>
                  </a:lnTo>
                  <a:lnTo>
                    <a:pt x="537752" y="48792"/>
                  </a:lnTo>
                  <a:lnTo>
                    <a:pt x="496484" y="28084"/>
                  </a:lnTo>
                  <a:lnTo>
                    <a:pt x="452381" y="12765"/>
                  </a:lnTo>
                  <a:lnTo>
                    <a:pt x="405870" y="3262"/>
                  </a:lnTo>
                  <a:lnTo>
                    <a:pt x="357376" y="0"/>
                  </a:lnTo>
                  <a:close/>
                </a:path>
              </a:pathLst>
            </a:custGeom>
            <a:solidFill>
              <a:srgbClr val="DCE6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15">
              <a:extLst>
                <a:ext uri="{FF2B5EF4-FFF2-40B4-BE49-F238E27FC236}">
                  <a16:creationId xmlns:a16="http://schemas.microsoft.com/office/drawing/2014/main" id="{78014786-D629-92F0-7D06-CF0B23F3C1C3}"/>
                </a:ext>
              </a:extLst>
            </p:cNvPr>
            <p:cNvSpPr/>
            <p:nvPr/>
          </p:nvSpPr>
          <p:spPr>
            <a:xfrm>
              <a:off x="12208356" y="1255303"/>
              <a:ext cx="715010" cy="715010"/>
            </a:xfrm>
            <a:custGeom>
              <a:avLst/>
              <a:gdLst/>
              <a:ahLst/>
              <a:cxnLst/>
              <a:rect l="l" t="t" r="r" b="b"/>
              <a:pathLst>
                <a:path w="715009" h="715010">
                  <a:moveTo>
                    <a:pt x="0" y="357377"/>
                  </a:moveTo>
                  <a:lnTo>
                    <a:pt x="3262" y="308883"/>
                  </a:lnTo>
                  <a:lnTo>
                    <a:pt x="12765" y="262372"/>
                  </a:lnTo>
                  <a:lnTo>
                    <a:pt x="28084" y="218270"/>
                  </a:lnTo>
                  <a:lnTo>
                    <a:pt x="48792" y="177002"/>
                  </a:lnTo>
                  <a:lnTo>
                    <a:pt x="74464" y="138994"/>
                  </a:lnTo>
                  <a:lnTo>
                    <a:pt x="104673" y="104673"/>
                  </a:lnTo>
                  <a:lnTo>
                    <a:pt x="138994" y="74464"/>
                  </a:lnTo>
                  <a:lnTo>
                    <a:pt x="177002" y="48792"/>
                  </a:lnTo>
                  <a:lnTo>
                    <a:pt x="218270" y="28084"/>
                  </a:lnTo>
                  <a:lnTo>
                    <a:pt x="262372" y="12765"/>
                  </a:lnTo>
                  <a:lnTo>
                    <a:pt x="308883" y="3262"/>
                  </a:lnTo>
                  <a:lnTo>
                    <a:pt x="357377" y="0"/>
                  </a:lnTo>
                  <a:lnTo>
                    <a:pt x="405872" y="3262"/>
                  </a:lnTo>
                  <a:lnTo>
                    <a:pt x="452383" y="12765"/>
                  </a:lnTo>
                  <a:lnTo>
                    <a:pt x="496485" y="28084"/>
                  </a:lnTo>
                  <a:lnTo>
                    <a:pt x="537753" y="48792"/>
                  </a:lnTo>
                  <a:lnTo>
                    <a:pt x="575760" y="74464"/>
                  </a:lnTo>
                  <a:lnTo>
                    <a:pt x="610082" y="104673"/>
                  </a:lnTo>
                  <a:lnTo>
                    <a:pt x="640291" y="138994"/>
                  </a:lnTo>
                  <a:lnTo>
                    <a:pt x="665963" y="177002"/>
                  </a:lnTo>
                  <a:lnTo>
                    <a:pt x="686671" y="218270"/>
                  </a:lnTo>
                  <a:lnTo>
                    <a:pt x="701990" y="262372"/>
                  </a:lnTo>
                  <a:lnTo>
                    <a:pt x="711493" y="308883"/>
                  </a:lnTo>
                  <a:lnTo>
                    <a:pt x="714755" y="357377"/>
                  </a:lnTo>
                  <a:lnTo>
                    <a:pt x="711493" y="405872"/>
                  </a:lnTo>
                  <a:lnTo>
                    <a:pt x="701990" y="452383"/>
                  </a:lnTo>
                  <a:lnTo>
                    <a:pt x="686671" y="496485"/>
                  </a:lnTo>
                  <a:lnTo>
                    <a:pt x="665963" y="537753"/>
                  </a:lnTo>
                  <a:lnTo>
                    <a:pt x="640291" y="575760"/>
                  </a:lnTo>
                  <a:lnTo>
                    <a:pt x="610082" y="610082"/>
                  </a:lnTo>
                  <a:lnTo>
                    <a:pt x="575760" y="640291"/>
                  </a:lnTo>
                  <a:lnTo>
                    <a:pt x="537753" y="665963"/>
                  </a:lnTo>
                  <a:lnTo>
                    <a:pt x="496485" y="686671"/>
                  </a:lnTo>
                  <a:lnTo>
                    <a:pt x="452383" y="701990"/>
                  </a:lnTo>
                  <a:lnTo>
                    <a:pt x="405872" y="711493"/>
                  </a:lnTo>
                  <a:lnTo>
                    <a:pt x="357377" y="714755"/>
                  </a:lnTo>
                  <a:lnTo>
                    <a:pt x="308883" y="711493"/>
                  </a:lnTo>
                  <a:lnTo>
                    <a:pt x="262372" y="701990"/>
                  </a:lnTo>
                  <a:lnTo>
                    <a:pt x="218270" y="686671"/>
                  </a:lnTo>
                  <a:lnTo>
                    <a:pt x="177002" y="665963"/>
                  </a:lnTo>
                  <a:lnTo>
                    <a:pt x="138994" y="640291"/>
                  </a:lnTo>
                  <a:lnTo>
                    <a:pt x="104673" y="610082"/>
                  </a:lnTo>
                  <a:lnTo>
                    <a:pt x="74464" y="575760"/>
                  </a:lnTo>
                  <a:lnTo>
                    <a:pt x="48792" y="537753"/>
                  </a:lnTo>
                  <a:lnTo>
                    <a:pt x="28084" y="496485"/>
                  </a:lnTo>
                  <a:lnTo>
                    <a:pt x="12765" y="452383"/>
                  </a:lnTo>
                  <a:lnTo>
                    <a:pt x="3262" y="405872"/>
                  </a:lnTo>
                  <a:lnTo>
                    <a:pt x="0" y="357377"/>
                  </a:lnTo>
                  <a:close/>
                </a:path>
              </a:pathLst>
            </a:custGeom>
            <a:ln w="28363">
              <a:solidFill>
                <a:srgbClr val="2540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6" name="object 16">
              <a:extLst>
                <a:ext uri="{FF2B5EF4-FFF2-40B4-BE49-F238E27FC236}">
                  <a16:creationId xmlns:a16="http://schemas.microsoft.com/office/drawing/2014/main" id="{A66253E3-4EC4-2B76-9E37-9C7E3107924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45847" y="1260856"/>
              <a:ext cx="603503" cy="752856"/>
            </a:xfrm>
            <a:prstGeom prst="rect">
              <a:avLst/>
            </a:prstGeom>
          </p:spPr>
        </p:pic>
        <p:sp>
          <p:nvSpPr>
            <p:cNvPr id="237" name="object 17">
              <a:extLst>
                <a:ext uri="{FF2B5EF4-FFF2-40B4-BE49-F238E27FC236}">
                  <a16:creationId xmlns:a16="http://schemas.microsoft.com/office/drawing/2014/main" id="{46FBBC80-62AA-D7E9-B28E-2699EE5DF221}"/>
                </a:ext>
              </a:extLst>
            </p:cNvPr>
            <p:cNvSpPr/>
            <p:nvPr/>
          </p:nvSpPr>
          <p:spPr>
            <a:xfrm>
              <a:off x="12305019" y="1294836"/>
              <a:ext cx="484505" cy="635635"/>
            </a:xfrm>
            <a:custGeom>
              <a:avLst/>
              <a:gdLst/>
              <a:ahLst/>
              <a:cxnLst/>
              <a:rect l="l" t="t" r="r" b="b"/>
              <a:pathLst>
                <a:path w="484504" h="635635">
                  <a:moveTo>
                    <a:pt x="261054" y="0"/>
                  </a:moveTo>
                  <a:lnTo>
                    <a:pt x="220415" y="975"/>
                  </a:lnTo>
                  <a:lnTo>
                    <a:pt x="158404" y="14670"/>
                  </a:lnTo>
                  <a:lnTo>
                    <a:pt x="116190" y="43542"/>
                  </a:lnTo>
                  <a:lnTo>
                    <a:pt x="81391" y="78345"/>
                  </a:lnTo>
                  <a:lnTo>
                    <a:pt x="54008" y="119078"/>
                  </a:lnTo>
                  <a:lnTo>
                    <a:pt x="40924" y="172043"/>
                  </a:lnTo>
                  <a:lnTo>
                    <a:pt x="41227" y="205227"/>
                  </a:lnTo>
                  <a:lnTo>
                    <a:pt x="42137" y="237241"/>
                  </a:lnTo>
                  <a:lnTo>
                    <a:pt x="40013" y="262816"/>
                  </a:lnTo>
                  <a:lnTo>
                    <a:pt x="32882" y="279730"/>
                  </a:lnTo>
                  <a:lnTo>
                    <a:pt x="23021" y="291064"/>
                  </a:lnTo>
                  <a:lnTo>
                    <a:pt x="13160" y="299511"/>
                  </a:lnTo>
                  <a:lnTo>
                    <a:pt x="6030" y="307763"/>
                  </a:lnTo>
                  <a:lnTo>
                    <a:pt x="2199" y="316093"/>
                  </a:lnTo>
                  <a:lnTo>
                    <a:pt x="265" y="323214"/>
                  </a:lnTo>
                  <a:lnTo>
                    <a:pt x="0" y="329476"/>
                  </a:lnTo>
                  <a:lnTo>
                    <a:pt x="1175" y="335231"/>
                  </a:lnTo>
                  <a:lnTo>
                    <a:pt x="4380" y="340420"/>
                  </a:lnTo>
                  <a:lnTo>
                    <a:pt x="9519" y="344907"/>
                  </a:lnTo>
                  <a:lnTo>
                    <a:pt x="20593" y="352710"/>
                  </a:lnTo>
                  <a:lnTo>
                    <a:pt x="26663" y="357705"/>
                  </a:lnTo>
                  <a:lnTo>
                    <a:pt x="35563" y="357289"/>
                  </a:lnTo>
                  <a:lnTo>
                    <a:pt x="37586" y="365196"/>
                  </a:lnTo>
                  <a:lnTo>
                    <a:pt x="37965" y="373116"/>
                  </a:lnTo>
                  <a:lnTo>
                    <a:pt x="36675" y="383299"/>
                  </a:lnTo>
                  <a:lnTo>
                    <a:pt x="34627" y="393171"/>
                  </a:lnTo>
                  <a:lnTo>
                    <a:pt x="32731" y="400155"/>
                  </a:lnTo>
                  <a:lnTo>
                    <a:pt x="30708" y="406397"/>
                  </a:lnTo>
                  <a:lnTo>
                    <a:pt x="25045" y="400570"/>
                  </a:lnTo>
                  <a:lnTo>
                    <a:pt x="25854" y="404733"/>
                  </a:lnTo>
                  <a:lnTo>
                    <a:pt x="34349" y="408895"/>
                  </a:lnTo>
                  <a:lnTo>
                    <a:pt x="35967" y="416386"/>
                  </a:lnTo>
                  <a:lnTo>
                    <a:pt x="29495" y="422212"/>
                  </a:lnTo>
                  <a:lnTo>
                    <a:pt x="30304" y="425126"/>
                  </a:lnTo>
                  <a:lnTo>
                    <a:pt x="31878" y="425437"/>
                  </a:lnTo>
                  <a:lnTo>
                    <a:pt x="34703" y="424189"/>
                  </a:lnTo>
                  <a:lnTo>
                    <a:pt x="37756" y="424657"/>
                  </a:lnTo>
                  <a:lnTo>
                    <a:pt x="40013" y="430119"/>
                  </a:lnTo>
                  <a:lnTo>
                    <a:pt x="40847" y="443931"/>
                  </a:lnTo>
                  <a:lnTo>
                    <a:pt x="41150" y="483261"/>
                  </a:lnTo>
                  <a:lnTo>
                    <a:pt x="42440" y="497541"/>
                  </a:lnTo>
                  <a:lnTo>
                    <a:pt x="45272" y="510442"/>
                  </a:lnTo>
                  <a:lnTo>
                    <a:pt x="50531" y="505865"/>
                  </a:lnTo>
                  <a:lnTo>
                    <a:pt x="63477" y="509193"/>
                  </a:lnTo>
                  <a:lnTo>
                    <a:pt x="81278" y="507528"/>
                  </a:lnTo>
                  <a:lnTo>
                    <a:pt x="92618" y="505363"/>
                  </a:lnTo>
                  <a:lnTo>
                    <a:pt x="106462" y="502066"/>
                  </a:lnTo>
                  <a:lnTo>
                    <a:pt x="119850" y="499628"/>
                  </a:lnTo>
                  <a:lnTo>
                    <a:pt x="139534" y="527506"/>
                  </a:lnTo>
                  <a:lnTo>
                    <a:pt x="137126" y="546214"/>
                  </a:lnTo>
                  <a:lnTo>
                    <a:pt x="132101" y="570424"/>
                  </a:lnTo>
                  <a:lnTo>
                    <a:pt x="129579" y="594400"/>
                  </a:lnTo>
                  <a:lnTo>
                    <a:pt x="173821" y="627701"/>
                  </a:lnTo>
                  <a:lnTo>
                    <a:pt x="246624" y="634489"/>
                  </a:lnTo>
                  <a:lnTo>
                    <a:pt x="268640" y="635504"/>
                  </a:lnTo>
                  <a:lnTo>
                    <a:pt x="290430" y="634957"/>
                  </a:lnTo>
                  <a:lnTo>
                    <a:pt x="335582" y="627310"/>
                  </a:lnTo>
                  <a:lnTo>
                    <a:pt x="382081" y="607802"/>
                  </a:lnTo>
                  <a:lnTo>
                    <a:pt x="394408" y="592429"/>
                  </a:lnTo>
                  <a:lnTo>
                    <a:pt x="393194" y="571497"/>
                  </a:lnTo>
                  <a:lnTo>
                    <a:pt x="382271" y="545765"/>
                  </a:lnTo>
                  <a:lnTo>
                    <a:pt x="368920" y="518395"/>
                  </a:lnTo>
                  <a:lnTo>
                    <a:pt x="360425" y="492546"/>
                  </a:lnTo>
                  <a:lnTo>
                    <a:pt x="358111" y="468044"/>
                  </a:lnTo>
                  <a:lnTo>
                    <a:pt x="358300" y="443541"/>
                  </a:lnTo>
                  <a:lnTo>
                    <a:pt x="360766" y="420444"/>
                  </a:lnTo>
                  <a:lnTo>
                    <a:pt x="365279" y="400155"/>
                  </a:lnTo>
                  <a:lnTo>
                    <a:pt x="372258" y="384197"/>
                  </a:lnTo>
                  <a:lnTo>
                    <a:pt x="381663" y="371439"/>
                  </a:lnTo>
                  <a:lnTo>
                    <a:pt x="392585" y="359304"/>
                  </a:lnTo>
                  <a:lnTo>
                    <a:pt x="404112" y="345219"/>
                  </a:lnTo>
                  <a:lnTo>
                    <a:pt x="417067" y="328871"/>
                  </a:lnTo>
                  <a:lnTo>
                    <a:pt x="431576" y="311509"/>
                  </a:lnTo>
                  <a:lnTo>
                    <a:pt x="445703" y="292898"/>
                  </a:lnTo>
                  <a:lnTo>
                    <a:pt x="467666" y="251131"/>
                  </a:lnTo>
                  <a:lnTo>
                    <a:pt x="482952" y="203569"/>
                  </a:lnTo>
                  <a:lnTo>
                    <a:pt x="484223" y="177915"/>
                  </a:lnTo>
                  <a:lnTo>
                    <a:pt x="480166" y="149199"/>
                  </a:lnTo>
                  <a:lnTo>
                    <a:pt x="459306" y="88021"/>
                  </a:lnTo>
                  <a:lnTo>
                    <a:pt x="422438" y="43874"/>
                  </a:lnTo>
                  <a:lnTo>
                    <a:pt x="369565" y="16757"/>
                  </a:lnTo>
                  <a:lnTo>
                    <a:pt x="302225" y="2458"/>
                  </a:lnTo>
                  <a:lnTo>
                    <a:pt x="2610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18">
              <a:extLst>
                <a:ext uri="{FF2B5EF4-FFF2-40B4-BE49-F238E27FC236}">
                  <a16:creationId xmlns:a16="http://schemas.microsoft.com/office/drawing/2014/main" id="{F98F723D-8305-B7DF-8C10-775983539BE7}"/>
                </a:ext>
              </a:extLst>
            </p:cNvPr>
            <p:cNvSpPr/>
            <p:nvPr/>
          </p:nvSpPr>
          <p:spPr>
            <a:xfrm>
              <a:off x="12305018" y="1294836"/>
              <a:ext cx="484505" cy="635635"/>
            </a:xfrm>
            <a:custGeom>
              <a:avLst/>
              <a:gdLst/>
              <a:ahLst/>
              <a:cxnLst/>
              <a:rect l="l" t="t" r="r" b="b"/>
              <a:pathLst>
                <a:path w="484504" h="635635">
                  <a:moveTo>
                    <a:pt x="394408" y="592429"/>
                  </a:moveTo>
                  <a:lnTo>
                    <a:pt x="393194" y="571497"/>
                  </a:lnTo>
                  <a:lnTo>
                    <a:pt x="382271" y="545765"/>
                  </a:lnTo>
                  <a:lnTo>
                    <a:pt x="368921" y="518395"/>
                  </a:lnTo>
                  <a:lnTo>
                    <a:pt x="360425" y="492546"/>
                  </a:lnTo>
                  <a:lnTo>
                    <a:pt x="358111" y="468044"/>
                  </a:lnTo>
                  <a:lnTo>
                    <a:pt x="358301" y="443542"/>
                  </a:lnTo>
                  <a:lnTo>
                    <a:pt x="360766" y="420444"/>
                  </a:lnTo>
                  <a:lnTo>
                    <a:pt x="365280" y="400155"/>
                  </a:lnTo>
                  <a:lnTo>
                    <a:pt x="372259" y="384197"/>
                  </a:lnTo>
                  <a:lnTo>
                    <a:pt x="381665" y="371438"/>
                  </a:lnTo>
                  <a:lnTo>
                    <a:pt x="392588" y="359304"/>
                  </a:lnTo>
                  <a:lnTo>
                    <a:pt x="404118" y="345219"/>
                  </a:lnTo>
                  <a:lnTo>
                    <a:pt x="417070" y="328871"/>
                  </a:lnTo>
                  <a:lnTo>
                    <a:pt x="431577" y="311509"/>
                  </a:lnTo>
                  <a:lnTo>
                    <a:pt x="445705" y="292898"/>
                  </a:lnTo>
                  <a:lnTo>
                    <a:pt x="467665" y="251131"/>
                  </a:lnTo>
                  <a:lnTo>
                    <a:pt x="482950" y="203569"/>
                  </a:lnTo>
                  <a:lnTo>
                    <a:pt x="484221" y="177916"/>
                  </a:lnTo>
                  <a:lnTo>
                    <a:pt x="480162" y="149199"/>
                  </a:lnTo>
                  <a:lnTo>
                    <a:pt x="459302" y="88021"/>
                  </a:lnTo>
                  <a:lnTo>
                    <a:pt x="422437" y="43874"/>
                  </a:lnTo>
                  <a:lnTo>
                    <a:pt x="369566" y="16757"/>
                  </a:lnTo>
                  <a:lnTo>
                    <a:pt x="302225" y="2458"/>
                  </a:lnTo>
                  <a:lnTo>
                    <a:pt x="261055" y="0"/>
                  </a:lnTo>
                  <a:lnTo>
                    <a:pt x="220416" y="975"/>
                  </a:lnTo>
                  <a:lnTo>
                    <a:pt x="158404" y="14670"/>
                  </a:lnTo>
                  <a:lnTo>
                    <a:pt x="116190" y="43542"/>
                  </a:lnTo>
                  <a:lnTo>
                    <a:pt x="81392" y="78345"/>
                  </a:lnTo>
                  <a:lnTo>
                    <a:pt x="54008" y="119078"/>
                  </a:lnTo>
                  <a:lnTo>
                    <a:pt x="40924" y="172044"/>
                  </a:lnTo>
                  <a:lnTo>
                    <a:pt x="41227" y="205227"/>
                  </a:lnTo>
                  <a:lnTo>
                    <a:pt x="42137" y="237241"/>
                  </a:lnTo>
                  <a:lnTo>
                    <a:pt x="40013" y="262816"/>
                  </a:lnTo>
                  <a:lnTo>
                    <a:pt x="32883" y="279730"/>
                  </a:lnTo>
                  <a:lnTo>
                    <a:pt x="23022" y="291064"/>
                  </a:lnTo>
                  <a:lnTo>
                    <a:pt x="13160" y="299511"/>
                  </a:lnTo>
                  <a:lnTo>
                    <a:pt x="6030" y="307763"/>
                  </a:lnTo>
                  <a:lnTo>
                    <a:pt x="2200" y="316093"/>
                  </a:lnTo>
                  <a:lnTo>
                    <a:pt x="265" y="323214"/>
                  </a:lnTo>
                  <a:lnTo>
                    <a:pt x="0" y="329476"/>
                  </a:lnTo>
                  <a:lnTo>
                    <a:pt x="1175" y="335231"/>
                  </a:lnTo>
                  <a:lnTo>
                    <a:pt x="4380" y="340420"/>
                  </a:lnTo>
                  <a:lnTo>
                    <a:pt x="9519" y="344907"/>
                  </a:lnTo>
                  <a:lnTo>
                    <a:pt x="15341" y="348926"/>
                  </a:lnTo>
                  <a:lnTo>
                    <a:pt x="20594" y="352711"/>
                  </a:lnTo>
                  <a:lnTo>
                    <a:pt x="26663" y="357705"/>
                  </a:lnTo>
                  <a:lnTo>
                    <a:pt x="35563" y="357288"/>
                  </a:lnTo>
                  <a:lnTo>
                    <a:pt x="37586" y="365196"/>
                  </a:lnTo>
                  <a:lnTo>
                    <a:pt x="30708" y="406398"/>
                  </a:lnTo>
                  <a:lnTo>
                    <a:pt x="25045" y="400571"/>
                  </a:lnTo>
                  <a:lnTo>
                    <a:pt x="25449" y="402652"/>
                  </a:lnTo>
                  <a:lnTo>
                    <a:pt x="25853" y="404733"/>
                  </a:lnTo>
                  <a:lnTo>
                    <a:pt x="34349" y="408895"/>
                  </a:lnTo>
                  <a:lnTo>
                    <a:pt x="35158" y="412640"/>
                  </a:lnTo>
                  <a:lnTo>
                    <a:pt x="35967" y="416386"/>
                  </a:lnTo>
                  <a:lnTo>
                    <a:pt x="29495" y="422213"/>
                  </a:lnTo>
                  <a:lnTo>
                    <a:pt x="30304" y="425126"/>
                  </a:lnTo>
                  <a:lnTo>
                    <a:pt x="31878" y="425438"/>
                  </a:lnTo>
                  <a:lnTo>
                    <a:pt x="34703" y="424189"/>
                  </a:lnTo>
                  <a:lnTo>
                    <a:pt x="37756" y="424657"/>
                  </a:lnTo>
                  <a:lnTo>
                    <a:pt x="40013" y="430120"/>
                  </a:lnTo>
                  <a:lnTo>
                    <a:pt x="40847" y="443932"/>
                  </a:lnTo>
                  <a:lnTo>
                    <a:pt x="40923" y="463518"/>
                  </a:lnTo>
                  <a:lnTo>
                    <a:pt x="41151" y="483261"/>
                  </a:lnTo>
                  <a:lnTo>
                    <a:pt x="42440" y="497541"/>
                  </a:lnTo>
                  <a:lnTo>
                    <a:pt x="45272" y="510442"/>
                  </a:lnTo>
                  <a:lnTo>
                    <a:pt x="50532" y="505864"/>
                  </a:lnTo>
                  <a:lnTo>
                    <a:pt x="57005" y="507529"/>
                  </a:lnTo>
                  <a:lnTo>
                    <a:pt x="63477" y="509193"/>
                  </a:lnTo>
                  <a:lnTo>
                    <a:pt x="69141" y="508777"/>
                  </a:lnTo>
                  <a:lnTo>
                    <a:pt x="81278" y="507529"/>
                  </a:lnTo>
                  <a:lnTo>
                    <a:pt x="92619" y="505364"/>
                  </a:lnTo>
                  <a:lnTo>
                    <a:pt x="106462" y="502067"/>
                  </a:lnTo>
                  <a:lnTo>
                    <a:pt x="119851" y="499628"/>
                  </a:lnTo>
                  <a:lnTo>
                    <a:pt x="139535" y="527505"/>
                  </a:lnTo>
                  <a:lnTo>
                    <a:pt x="137126" y="546214"/>
                  </a:lnTo>
                  <a:lnTo>
                    <a:pt x="132101" y="570424"/>
                  </a:lnTo>
                  <a:lnTo>
                    <a:pt x="129579" y="594399"/>
                  </a:lnTo>
                  <a:lnTo>
                    <a:pt x="173822" y="627700"/>
                  </a:lnTo>
                  <a:lnTo>
                    <a:pt x="224493" y="632382"/>
                  </a:lnTo>
                  <a:lnTo>
                    <a:pt x="246624" y="634489"/>
                  </a:lnTo>
                  <a:lnTo>
                    <a:pt x="268641" y="635504"/>
                  </a:lnTo>
                  <a:lnTo>
                    <a:pt x="290430" y="634957"/>
                  </a:lnTo>
                  <a:lnTo>
                    <a:pt x="311878" y="632382"/>
                  </a:lnTo>
                  <a:lnTo>
                    <a:pt x="335582" y="627310"/>
                  </a:lnTo>
                  <a:lnTo>
                    <a:pt x="360728" y="619273"/>
                  </a:lnTo>
                  <a:lnTo>
                    <a:pt x="382082" y="607802"/>
                  </a:lnTo>
                  <a:lnTo>
                    <a:pt x="394408" y="592429"/>
                  </a:lnTo>
                  <a:close/>
                </a:path>
              </a:pathLst>
            </a:custGeom>
            <a:ln w="24817">
              <a:solidFill>
                <a:srgbClr val="2540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9" name="object 19">
              <a:extLst>
                <a:ext uri="{FF2B5EF4-FFF2-40B4-BE49-F238E27FC236}">
                  <a16:creationId xmlns:a16="http://schemas.microsoft.com/office/drawing/2014/main" id="{60650592-BC2D-083D-70F1-185C7A664D8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43383" y="1379728"/>
              <a:ext cx="316992" cy="323088"/>
            </a:xfrm>
            <a:prstGeom prst="rect">
              <a:avLst/>
            </a:prstGeom>
          </p:spPr>
        </p:pic>
        <p:sp>
          <p:nvSpPr>
            <p:cNvPr id="240" name="object 20">
              <a:extLst>
                <a:ext uri="{FF2B5EF4-FFF2-40B4-BE49-F238E27FC236}">
                  <a16:creationId xmlns:a16="http://schemas.microsoft.com/office/drawing/2014/main" id="{21E7405F-EDA8-C4CF-354B-F9218ABF5067}"/>
                </a:ext>
              </a:extLst>
            </p:cNvPr>
            <p:cNvSpPr/>
            <p:nvPr/>
          </p:nvSpPr>
          <p:spPr>
            <a:xfrm>
              <a:off x="12394030" y="1404957"/>
              <a:ext cx="216535" cy="219710"/>
            </a:xfrm>
            <a:custGeom>
              <a:avLst/>
              <a:gdLst/>
              <a:ahLst/>
              <a:cxnLst/>
              <a:rect l="l" t="t" r="r" b="b"/>
              <a:pathLst>
                <a:path w="216534" h="219709">
                  <a:moveTo>
                    <a:pt x="140116" y="180498"/>
                  </a:moveTo>
                  <a:lnTo>
                    <a:pt x="75101" y="180498"/>
                  </a:lnTo>
                  <a:lnTo>
                    <a:pt x="77329" y="181725"/>
                  </a:lnTo>
                  <a:lnTo>
                    <a:pt x="83833" y="183774"/>
                  </a:lnTo>
                  <a:lnTo>
                    <a:pt x="88809" y="210198"/>
                  </a:lnTo>
                  <a:lnTo>
                    <a:pt x="88809" y="216361"/>
                  </a:lnTo>
                  <a:lnTo>
                    <a:pt x="92066" y="219663"/>
                  </a:lnTo>
                  <a:lnTo>
                    <a:pt x="124288" y="219663"/>
                  </a:lnTo>
                  <a:lnTo>
                    <a:pt x="126873" y="217806"/>
                  </a:lnTo>
                  <a:lnTo>
                    <a:pt x="127968" y="215178"/>
                  </a:lnTo>
                  <a:lnTo>
                    <a:pt x="128035" y="215016"/>
                  </a:lnTo>
                  <a:lnTo>
                    <a:pt x="128112" y="214832"/>
                  </a:lnTo>
                  <a:lnTo>
                    <a:pt x="134123" y="182910"/>
                  </a:lnTo>
                  <a:lnTo>
                    <a:pt x="137887" y="181725"/>
                  </a:lnTo>
                  <a:lnTo>
                    <a:pt x="140116" y="180498"/>
                  </a:lnTo>
                  <a:close/>
                </a:path>
                <a:path w="216534" h="219709">
                  <a:moveTo>
                    <a:pt x="194485" y="170541"/>
                  </a:moveTo>
                  <a:lnTo>
                    <a:pt x="22791" y="170541"/>
                  </a:lnTo>
                  <a:lnTo>
                    <a:pt x="21795" y="172998"/>
                  </a:lnTo>
                  <a:lnTo>
                    <a:pt x="21695" y="175144"/>
                  </a:lnTo>
                  <a:lnTo>
                    <a:pt x="22314" y="176777"/>
                  </a:lnTo>
                  <a:lnTo>
                    <a:pt x="22410" y="177030"/>
                  </a:lnTo>
                  <a:lnTo>
                    <a:pt x="43120" y="197932"/>
                  </a:lnTo>
                  <a:lnTo>
                    <a:pt x="44983" y="198647"/>
                  </a:lnTo>
                  <a:lnTo>
                    <a:pt x="46831" y="198647"/>
                  </a:lnTo>
                  <a:lnTo>
                    <a:pt x="50234" y="197205"/>
                  </a:lnTo>
                  <a:lnTo>
                    <a:pt x="50990" y="197205"/>
                  </a:lnTo>
                  <a:lnTo>
                    <a:pt x="75101" y="180498"/>
                  </a:lnTo>
                  <a:lnTo>
                    <a:pt x="140116" y="180498"/>
                  </a:lnTo>
                  <a:lnTo>
                    <a:pt x="141521" y="179725"/>
                  </a:lnTo>
                  <a:lnTo>
                    <a:pt x="191940" y="179725"/>
                  </a:lnTo>
                  <a:lnTo>
                    <a:pt x="194814" y="176777"/>
                  </a:lnTo>
                  <a:lnTo>
                    <a:pt x="195417" y="175144"/>
                  </a:lnTo>
                  <a:lnTo>
                    <a:pt x="195502" y="172998"/>
                  </a:lnTo>
                  <a:lnTo>
                    <a:pt x="194584" y="170781"/>
                  </a:lnTo>
                  <a:lnTo>
                    <a:pt x="194485" y="170541"/>
                  </a:lnTo>
                  <a:close/>
                </a:path>
                <a:path w="216534" h="219709">
                  <a:moveTo>
                    <a:pt x="174631" y="197479"/>
                  </a:moveTo>
                  <a:lnTo>
                    <a:pt x="167874" y="197479"/>
                  </a:lnTo>
                  <a:lnTo>
                    <a:pt x="170695" y="198647"/>
                  </a:lnTo>
                  <a:lnTo>
                    <a:pt x="172240" y="198647"/>
                  </a:lnTo>
                  <a:lnTo>
                    <a:pt x="174058" y="197932"/>
                  </a:lnTo>
                  <a:lnTo>
                    <a:pt x="174190" y="197932"/>
                  </a:lnTo>
                  <a:lnTo>
                    <a:pt x="174631" y="197479"/>
                  </a:lnTo>
                  <a:close/>
                </a:path>
                <a:path w="216534" h="219709">
                  <a:moveTo>
                    <a:pt x="50990" y="197205"/>
                  </a:moveTo>
                  <a:lnTo>
                    <a:pt x="50234" y="197205"/>
                  </a:lnTo>
                  <a:lnTo>
                    <a:pt x="49588" y="198177"/>
                  </a:lnTo>
                  <a:lnTo>
                    <a:pt x="50990" y="197205"/>
                  </a:lnTo>
                  <a:close/>
                </a:path>
                <a:path w="216534" h="219709">
                  <a:moveTo>
                    <a:pt x="191940" y="179725"/>
                  </a:moveTo>
                  <a:lnTo>
                    <a:pt x="141521" y="179725"/>
                  </a:lnTo>
                  <a:lnTo>
                    <a:pt x="163937" y="194989"/>
                  </a:lnTo>
                  <a:lnTo>
                    <a:pt x="165400" y="196457"/>
                  </a:lnTo>
                  <a:lnTo>
                    <a:pt x="167192" y="197205"/>
                  </a:lnTo>
                  <a:lnTo>
                    <a:pt x="168259" y="197932"/>
                  </a:lnTo>
                  <a:lnTo>
                    <a:pt x="167874" y="197479"/>
                  </a:lnTo>
                  <a:lnTo>
                    <a:pt x="174631" y="197479"/>
                  </a:lnTo>
                  <a:lnTo>
                    <a:pt x="191940" y="179725"/>
                  </a:lnTo>
                  <a:close/>
                </a:path>
                <a:path w="216534" h="219709">
                  <a:moveTo>
                    <a:pt x="21540" y="49075"/>
                  </a:moveTo>
                  <a:lnTo>
                    <a:pt x="38228" y="74000"/>
                  </a:lnTo>
                  <a:lnTo>
                    <a:pt x="35932" y="78291"/>
                  </a:lnTo>
                  <a:lnTo>
                    <a:pt x="34204" y="83936"/>
                  </a:lnTo>
                  <a:lnTo>
                    <a:pt x="34085" y="84326"/>
                  </a:lnTo>
                  <a:lnTo>
                    <a:pt x="9329" y="89124"/>
                  </a:lnTo>
                  <a:lnTo>
                    <a:pt x="3256" y="89124"/>
                  </a:lnTo>
                  <a:lnTo>
                    <a:pt x="0" y="92428"/>
                  </a:lnTo>
                  <a:lnTo>
                    <a:pt x="0" y="125117"/>
                  </a:lnTo>
                  <a:lnTo>
                    <a:pt x="1831" y="127740"/>
                  </a:lnTo>
                  <a:lnTo>
                    <a:pt x="4764" y="128997"/>
                  </a:lnTo>
                  <a:lnTo>
                    <a:pt x="34570" y="134774"/>
                  </a:lnTo>
                  <a:lnTo>
                    <a:pt x="34416" y="134774"/>
                  </a:lnTo>
                  <a:lnTo>
                    <a:pt x="35932" y="139727"/>
                  </a:lnTo>
                  <a:lnTo>
                    <a:pt x="39133" y="145712"/>
                  </a:lnTo>
                  <a:lnTo>
                    <a:pt x="25259" y="166555"/>
                  </a:lnTo>
                  <a:lnTo>
                    <a:pt x="23807" y="168034"/>
                  </a:lnTo>
                  <a:lnTo>
                    <a:pt x="23188" y="169561"/>
                  </a:lnTo>
                  <a:lnTo>
                    <a:pt x="23082" y="169824"/>
                  </a:lnTo>
                  <a:lnTo>
                    <a:pt x="22444" y="170781"/>
                  </a:lnTo>
                  <a:lnTo>
                    <a:pt x="22791" y="170541"/>
                  </a:lnTo>
                  <a:lnTo>
                    <a:pt x="194485" y="170541"/>
                  </a:lnTo>
                  <a:lnTo>
                    <a:pt x="194187" y="169824"/>
                  </a:lnTo>
                  <a:lnTo>
                    <a:pt x="194078" y="169561"/>
                  </a:lnTo>
                  <a:lnTo>
                    <a:pt x="194594" y="169561"/>
                  </a:lnTo>
                  <a:lnTo>
                    <a:pt x="180304" y="148468"/>
                  </a:lnTo>
                  <a:lnTo>
                    <a:pt x="107608" y="148468"/>
                  </a:lnTo>
                  <a:lnTo>
                    <a:pt x="92468" y="145367"/>
                  </a:lnTo>
                  <a:lnTo>
                    <a:pt x="80105" y="136911"/>
                  </a:lnTo>
                  <a:lnTo>
                    <a:pt x="71769" y="124368"/>
                  </a:lnTo>
                  <a:lnTo>
                    <a:pt x="68713" y="109009"/>
                  </a:lnTo>
                  <a:lnTo>
                    <a:pt x="71755" y="93720"/>
                  </a:lnTo>
                  <a:lnTo>
                    <a:pt x="72582" y="92428"/>
                  </a:lnTo>
                  <a:lnTo>
                    <a:pt x="80105" y="81107"/>
                  </a:lnTo>
                  <a:lnTo>
                    <a:pt x="92468" y="72651"/>
                  </a:lnTo>
                  <a:lnTo>
                    <a:pt x="107608" y="69550"/>
                  </a:lnTo>
                  <a:lnTo>
                    <a:pt x="180677" y="69550"/>
                  </a:lnTo>
                  <a:lnTo>
                    <a:pt x="191568" y="54397"/>
                  </a:lnTo>
                  <a:lnTo>
                    <a:pt x="193071" y="52971"/>
                  </a:lnTo>
                  <a:lnTo>
                    <a:pt x="193859" y="51210"/>
                  </a:lnTo>
                  <a:lnTo>
                    <a:pt x="194367" y="50504"/>
                  </a:lnTo>
                  <a:lnTo>
                    <a:pt x="194277" y="50276"/>
                  </a:lnTo>
                  <a:lnTo>
                    <a:pt x="194519" y="49734"/>
                  </a:lnTo>
                  <a:lnTo>
                    <a:pt x="22496" y="49734"/>
                  </a:lnTo>
                  <a:lnTo>
                    <a:pt x="21540" y="49075"/>
                  </a:lnTo>
                  <a:close/>
                </a:path>
                <a:path w="216534" h="219709">
                  <a:moveTo>
                    <a:pt x="194594" y="169561"/>
                  </a:moveTo>
                  <a:lnTo>
                    <a:pt x="194078" y="169561"/>
                  </a:lnTo>
                  <a:lnTo>
                    <a:pt x="195036" y="170214"/>
                  </a:lnTo>
                  <a:lnTo>
                    <a:pt x="194594" y="169561"/>
                  </a:lnTo>
                  <a:close/>
                </a:path>
                <a:path w="216534" h="219709">
                  <a:moveTo>
                    <a:pt x="180677" y="69550"/>
                  </a:moveTo>
                  <a:lnTo>
                    <a:pt x="107608" y="69550"/>
                  </a:lnTo>
                  <a:lnTo>
                    <a:pt x="122747" y="72651"/>
                  </a:lnTo>
                  <a:lnTo>
                    <a:pt x="135111" y="81107"/>
                  </a:lnTo>
                  <a:lnTo>
                    <a:pt x="142634" y="92428"/>
                  </a:lnTo>
                  <a:lnTo>
                    <a:pt x="143460" y="93720"/>
                  </a:lnTo>
                  <a:lnTo>
                    <a:pt x="146503" y="109009"/>
                  </a:lnTo>
                  <a:lnTo>
                    <a:pt x="143446" y="124368"/>
                  </a:lnTo>
                  <a:lnTo>
                    <a:pt x="135111" y="136911"/>
                  </a:lnTo>
                  <a:lnTo>
                    <a:pt x="122747" y="145367"/>
                  </a:lnTo>
                  <a:lnTo>
                    <a:pt x="107608" y="148468"/>
                  </a:lnTo>
                  <a:lnTo>
                    <a:pt x="180304" y="148468"/>
                  </a:lnTo>
                  <a:lnTo>
                    <a:pt x="177121" y="143770"/>
                  </a:lnTo>
                  <a:lnTo>
                    <a:pt x="179284" y="139727"/>
                  </a:lnTo>
                  <a:lnTo>
                    <a:pt x="180801" y="134774"/>
                  </a:lnTo>
                  <a:lnTo>
                    <a:pt x="206913" y="129713"/>
                  </a:lnTo>
                  <a:lnTo>
                    <a:pt x="212986" y="129713"/>
                  </a:lnTo>
                  <a:lnTo>
                    <a:pt x="216241" y="126410"/>
                  </a:lnTo>
                  <a:lnTo>
                    <a:pt x="216241" y="93720"/>
                  </a:lnTo>
                  <a:lnTo>
                    <a:pt x="214410" y="91098"/>
                  </a:lnTo>
                  <a:lnTo>
                    <a:pt x="211819" y="89987"/>
                  </a:lnTo>
                  <a:lnTo>
                    <a:pt x="212234" y="89987"/>
                  </a:lnTo>
                  <a:lnTo>
                    <a:pt x="181011" y="83936"/>
                  </a:lnTo>
                  <a:lnTo>
                    <a:pt x="179284" y="78291"/>
                  </a:lnTo>
                  <a:lnTo>
                    <a:pt x="177198" y="74391"/>
                  </a:lnTo>
                  <a:lnTo>
                    <a:pt x="180677" y="69550"/>
                  </a:lnTo>
                  <a:close/>
                </a:path>
                <a:path w="216534" h="219709">
                  <a:moveTo>
                    <a:pt x="194530" y="50276"/>
                  </a:moveTo>
                  <a:lnTo>
                    <a:pt x="194175" y="50504"/>
                  </a:lnTo>
                  <a:lnTo>
                    <a:pt x="194367" y="50504"/>
                  </a:lnTo>
                  <a:lnTo>
                    <a:pt x="194530" y="50276"/>
                  </a:lnTo>
                  <a:close/>
                </a:path>
                <a:path w="216534" h="219709">
                  <a:moveTo>
                    <a:pt x="46177" y="20838"/>
                  </a:moveTo>
                  <a:lnTo>
                    <a:pt x="44316" y="20838"/>
                  </a:lnTo>
                  <a:lnTo>
                    <a:pt x="42407" y="21609"/>
                  </a:lnTo>
                  <a:lnTo>
                    <a:pt x="21799" y="42514"/>
                  </a:lnTo>
                  <a:lnTo>
                    <a:pt x="21089" y="44401"/>
                  </a:lnTo>
                  <a:lnTo>
                    <a:pt x="21089" y="46290"/>
                  </a:lnTo>
                  <a:lnTo>
                    <a:pt x="22496" y="49734"/>
                  </a:lnTo>
                  <a:lnTo>
                    <a:pt x="194519" y="49734"/>
                  </a:lnTo>
                  <a:lnTo>
                    <a:pt x="195371" y="47830"/>
                  </a:lnTo>
                  <a:lnTo>
                    <a:pt x="195433" y="45944"/>
                  </a:lnTo>
                  <a:lnTo>
                    <a:pt x="194911" y="44401"/>
                  </a:lnTo>
                  <a:lnTo>
                    <a:pt x="194786" y="44033"/>
                  </a:lnTo>
                  <a:lnTo>
                    <a:pt x="189843" y="38672"/>
                  </a:lnTo>
                  <a:lnTo>
                    <a:pt x="73378" y="38672"/>
                  </a:lnTo>
                  <a:lnTo>
                    <a:pt x="52773" y="24475"/>
                  </a:lnTo>
                  <a:lnTo>
                    <a:pt x="51319" y="22999"/>
                  </a:lnTo>
                  <a:lnTo>
                    <a:pt x="49557" y="22259"/>
                  </a:lnTo>
                  <a:lnTo>
                    <a:pt x="49126" y="21962"/>
                  </a:lnTo>
                  <a:lnTo>
                    <a:pt x="48850" y="21962"/>
                  </a:lnTo>
                  <a:lnTo>
                    <a:pt x="46177" y="20838"/>
                  </a:lnTo>
                  <a:close/>
                </a:path>
                <a:path w="216534" h="219709">
                  <a:moveTo>
                    <a:pt x="125223" y="0"/>
                  </a:moveTo>
                  <a:lnTo>
                    <a:pt x="92999" y="0"/>
                  </a:lnTo>
                  <a:lnTo>
                    <a:pt x="90415" y="1858"/>
                  </a:lnTo>
                  <a:lnTo>
                    <a:pt x="89812" y="3301"/>
                  </a:lnTo>
                  <a:lnTo>
                    <a:pt x="89239" y="4491"/>
                  </a:lnTo>
                  <a:lnTo>
                    <a:pt x="83624" y="34311"/>
                  </a:lnTo>
                  <a:lnTo>
                    <a:pt x="77329" y="36294"/>
                  </a:lnTo>
                  <a:lnTo>
                    <a:pt x="73008" y="38672"/>
                  </a:lnTo>
                  <a:lnTo>
                    <a:pt x="142206" y="38672"/>
                  </a:lnTo>
                  <a:lnTo>
                    <a:pt x="137887" y="36294"/>
                  </a:lnTo>
                  <a:lnTo>
                    <a:pt x="133256" y="34834"/>
                  </a:lnTo>
                  <a:lnTo>
                    <a:pt x="128478" y="9464"/>
                  </a:lnTo>
                  <a:lnTo>
                    <a:pt x="128478" y="3301"/>
                  </a:lnTo>
                  <a:lnTo>
                    <a:pt x="125223" y="0"/>
                  </a:lnTo>
                  <a:close/>
                </a:path>
                <a:path w="216534" h="219709">
                  <a:moveTo>
                    <a:pt x="168337" y="21962"/>
                  </a:moveTo>
                  <a:lnTo>
                    <a:pt x="167827" y="22259"/>
                  </a:lnTo>
                  <a:lnTo>
                    <a:pt x="142206" y="38672"/>
                  </a:lnTo>
                  <a:lnTo>
                    <a:pt x="189843" y="38672"/>
                  </a:lnTo>
                  <a:lnTo>
                    <a:pt x="175260" y="22854"/>
                  </a:lnTo>
                  <a:lnTo>
                    <a:pt x="167695" y="22854"/>
                  </a:lnTo>
                  <a:lnTo>
                    <a:pt x="168337" y="21962"/>
                  </a:lnTo>
                  <a:close/>
                </a:path>
                <a:path w="216534" h="219709">
                  <a:moveTo>
                    <a:pt x="173001" y="21609"/>
                  </a:moveTo>
                  <a:lnTo>
                    <a:pt x="170966" y="21609"/>
                  </a:lnTo>
                  <a:lnTo>
                    <a:pt x="167695" y="22854"/>
                  </a:lnTo>
                  <a:lnTo>
                    <a:pt x="175260" y="22854"/>
                  </a:lnTo>
                  <a:lnTo>
                    <a:pt x="174832" y="22390"/>
                  </a:lnTo>
                  <a:lnTo>
                    <a:pt x="173001" y="21609"/>
                  </a:lnTo>
                  <a:close/>
                </a:path>
                <a:path w="216534" h="219709">
                  <a:moveTo>
                    <a:pt x="48614" y="21609"/>
                  </a:moveTo>
                  <a:lnTo>
                    <a:pt x="48850" y="21962"/>
                  </a:lnTo>
                  <a:lnTo>
                    <a:pt x="49126" y="21962"/>
                  </a:lnTo>
                  <a:lnTo>
                    <a:pt x="48614" y="21609"/>
                  </a:lnTo>
                  <a:close/>
                </a:path>
              </a:pathLst>
            </a:custGeom>
            <a:solidFill>
              <a:srgbClr val="254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1">
              <a:extLst>
                <a:ext uri="{FF2B5EF4-FFF2-40B4-BE49-F238E27FC236}">
                  <a16:creationId xmlns:a16="http://schemas.microsoft.com/office/drawing/2014/main" id="{9BF1A68D-7BD0-9918-C3D7-282FC7CA17B8}"/>
                </a:ext>
              </a:extLst>
            </p:cNvPr>
            <p:cNvSpPr/>
            <p:nvPr/>
          </p:nvSpPr>
          <p:spPr>
            <a:xfrm>
              <a:off x="12394030" y="1404957"/>
              <a:ext cx="216535" cy="219710"/>
            </a:xfrm>
            <a:custGeom>
              <a:avLst/>
              <a:gdLst/>
              <a:ahLst/>
              <a:cxnLst/>
              <a:rect l="l" t="t" r="r" b="b"/>
              <a:pathLst>
                <a:path w="216534" h="219709">
                  <a:moveTo>
                    <a:pt x="107607" y="69551"/>
                  </a:moveTo>
                  <a:lnTo>
                    <a:pt x="92468" y="72651"/>
                  </a:lnTo>
                  <a:lnTo>
                    <a:pt x="80105" y="81108"/>
                  </a:lnTo>
                  <a:lnTo>
                    <a:pt x="71769" y="93650"/>
                  </a:lnTo>
                  <a:lnTo>
                    <a:pt x="68713" y="109009"/>
                  </a:lnTo>
                  <a:lnTo>
                    <a:pt x="71769" y="124368"/>
                  </a:lnTo>
                  <a:lnTo>
                    <a:pt x="80105" y="136911"/>
                  </a:lnTo>
                  <a:lnTo>
                    <a:pt x="92468" y="145367"/>
                  </a:lnTo>
                  <a:lnTo>
                    <a:pt x="107607" y="148468"/>
                  </a:lnTo>
                  <a:lnTo>
                    <a:pt x="122747" y="145367"/>
                  </a:lnTo>
                  <a:lnTo>
                    <a:pt x="135110" y="136911"/>
                  </a:lnTo>
                  <a:lnTo>
                    <a:pt x="143446" y="124368"/>
                  </a:lnTo>
                  <a:lnTo>
                    <a:pt x="146502" y="109009"/>
                  </a:lnTo>
                  <a:lnTo>
                    <a:pt x="143446" y="93650"/>
                  </a:lnTo>
                  <a:lnTo>
                    <a:pt x="135110" y="81108"/>
                  </a:lnTo>
                  <a:lnTo>
                    <a:pt x="122747" y="72651"/>
                  </a:lnTo>
                  <a:lnTo>
                    <a:pt x="107607" y="69551"/>
                  </a:lnTo>
                  <a:close/>
                </a:path>
                <a:path w="216534" h="219709">
                  <a:moveTo>
                    <a:pt x="96010" y="0"/>
                  </a:moveTo>
                  <a:lnTo>
                    <a:pt x="121206" y="0"/>
                  </a:lnTo>
                  <a:lnTo>
                    <a:pt x="125222" y="0"/>
                  </a:lnTo>
                  <a:lnTo>
                    <a:pt x="128478" y="3302"/>
                  </a:lnTo>
                  <a:lnTo>
                    <a:pt x="128478" y="7376"/>
                  </a:lnTo>
                  <a:lnTo>
                    <a:pt x="128478" y="9464"/>
                  </a:lnTo>
                  <a:lnTo>
                    <a:pt x="133255" y="34835"/>
                  </a:lnTo>
                  <a:lnTo>
                    <a:pt x="137887" y="36293"/>
                  </a:lnTo>
                  <a:lnTo>
                    <a:pt x="142207" y="38672"/>
                  </a:lnTo>
                  <a:lnTo>
                    <a:pt x="168376" y="21908"/>
                  </a:lnTo>
                  <a:lnTo>
                    <a:pt x="167695" y="22855"/>
                  </a:lnTo>
                  <a:lnTo>
                    <a:pt x="171135" y="21544"/>
                  </a:lnTo>
                  <a:lnTo>
                    <a:pt x="172995" y="21607"/>
                  </a:lnTo>
                  <a:lnTo>
                    <a:pt x="174831" y="22390"/>
                  </a:lnTo>
                  <a:lnTo>
                    <a:pt x="176203" y="23877"/>
                  </a:lnTo>
                  <a:lnTo>
                    <a:pt x="193414" y="42545"/>
                  </a:lnTo>
                  <a:lnTo>
                    <a:pt x="194786" y="44033"/>
                  </a:lnTo>
                  <a:lnTo>
                    <a:pt x="195433" y="45944"/>
                  </a:lnTo>
                  <a:lnTo>
                    <a:pt x="195371" y="47831"/>
                  </a:lnTo>
                  <a:lnTo>
                    <a:pt x="194175" y="50504"/>
                  </a:lnTo>
                  <a:lnTo>
                    <a:pt x="194530" y="50276"/>
                  </a:lnTo>
                  <a:lnTo>
                    <a:pt x="193859" y="51210"/>
                  </a:lnTo>
                  <a:lnTo>
                    <a:pt x="193071" y="52972"/>
                  </a:lnTo>
                  <a:lnTo>
                    <a:pt x="191568" y="54398"/>
                  </a:lnTo>
                  <a:lnTo>
                    <a:pt x="177198" y="74391"/>
                  </a:lnTo>
                  <a:lnTo>
                    <a:pt x="179284" y="78291"/>
                  </a:lnTo>
                  <a:lnTo>
                    <a:pt x="181011" y="83936"/>
                  </a:lnTo>
                  <a:lnTo>
                    <a:pt x="211850" y="89913"/>
                  </a:lnTo>
                  <a:lnTo>
                    <a:pt x="211660" y="89950"/>
                  </a:lnTo>
                  <a:lnTo>
                    <a:pt x="211800" y="89979"/>
                  </a:lnTo>
                  <a:lnTo>
                    <a:pt x="214410" y="91099"/>
                  </a:lnTo>
                  <a:lnTo>
                    <a:pt x="216241" y="93720"/>
                  </a:lnTo>
                  <a:lnTo>
                    <a:pt x="216241" y="96776"/>
                  </a:lnTo>
                  <a:lnTo>
                    <a:pt x="216241" y="122337"/>
                  </a:lnTo>
                  <a:lnTo>
                    <a:pt x="216241" y="126411"/>
                  </a:lnTo>
                  <a:lnTo>
                    <a:pt x="212985" y="129714"/>
                  </a:lnTo>
                  <a:lnTo>
                    <a:pt x="208970" y="129714"/>
                  </a:lnTo>
                  <a:lnTo>
                    <a:pt x="206912" y="129714"/>
                  </a:lnTo>
                  <a:lnTo>
                    <a:pt x="180800" y="134775"/>
                  </a:lnTo>
                  <a:lnTo>
                    <a:pt x="179284" y="139728"/>
                  </a:lnTo>
                  <a:lnTo>
                    <a:pt x="177121" y="143770"/>
                  </a:lnTo>
                  <a:lnTo>
                    <a:pt x="195036" y="170214"/>
                  </a:lnTo>
                  <a:lnTo>
                    <a:pt x="194077" y="169561"/>
                  </a:lnTo>
                  <a:lnTo>
                    <a:pt x="195502" y="172997"/>
                  </a:lnTo>
                  <a:lnTo>
                    <a:pt x="170553" y="198589"/>
                  </a:lnTo>
                  <a:lnTo>
                    <a:pt x="167874" y="197480"/>
                  </a:lnTo>
                  <a:lnTo>
                    <a:pt x="168112" y="197831"/>
                  </a:lnTo>
                  <a:lnTo>
                    <a:pt x="167166" y="197187"/>
                  </a:lnTo>
                  <a:lnTo>
                    <a:pt x="165400" y="196457"/>
                  </a:lnTo>
                  <a:lnTo>
                    <a:pt x="163937" y="194989"/>
                  </a:lnTo>
                  <a:lnTo>
                    <a:pt x="141520" y="179725"/>
                  </a:lnTo>
                  <a:lnTo>
                    <a:pt x="137887" y="181725"/>
                  </a:lnTo>
                  <a:lnTo>
                    <a:pt x="134123" y="182911"/>
                  </a:lnTo>
                  <a:lnTo>
                    <a:pt x="128041" y="215209"/>
                  </a:lnTo>
                  <a:lnTo>
                    <a:pt x="128005" y="215016"/>
                  </a:lnTo>
                  <a:lnTo>
                    <a:pt x="127976" y="215158"/>
                  </a:lnTo>
                  <a:lnTo>
                    <a:pt x="126872" y="217806"/>
                  </a:lnTo>
                  <a:lnTo>
                    <a:pt x="124288" y="219663"/>
                  </a:lnTo>
                  <a:lnTo>
                    <a:pt x="121276" y="219663"/>
                  </a:lnTo>
                  <a:lnTo>
                    <a:pt x="96080" y="219663"/>
                  </a:lnTo>
                  <a:lnTo>
                    <a:pt x="92065" y="219663"/>
                  </a:lnTo>
                  <a:lnTo>
                    <a:pt x="88809" y="216361"/>
                  </a:lnTo>
                  <a:lnTo>
                    <a:pt x="88809" y="212287"/>
                  </a:lnTo>
                  <a:lnTo>
                    <a:pt x="88809" y="210199"/>
                  </a:lnTo>
                  <a:lnTo>
                    <a:pt x="83833" y="183774"/>
                  </a:lnTo>
                  <a:lnTo>
                    <a:pt x="77328" y="181725"/>
                  </a:lnTo>
                  <a:lnTo>
                    <a:pt x="75100" y="180498"/>
                  </a:lnTo>
                  <a:lnTo>
                    <a:pt x="49588" y="198177"/>
                  </a:lnTo>
                  <a:lnTo>
                    <a:pt x="50235" y="197206"/>
                  </a:lnTo>
                  <a:lnTo>
                    <a:pt x="46843" y="198642"/>
                  </a:lnTo>
                  <a:lnTo>
                    <a:pt x="44982" y="198647"/>
                  </a:lnTo>
                  <a:lnTo>
                    <a:pt x="43119" y="197931"/>
                  </a:lnTo>
                  <a:lnTo>
                    <a:pt x="41696" y="196495"/>
                  </a:lnTo>
                  <a:lnTo>
                    <a:pt x="23833" y="178467"/>
                  </a:lnTo>
                  <a:lnTo>
                    <a:pt x="22410" y="177031"/>
                  </a:lnTo>
                  <a:lnTo>
                    <a:pt x="21695" y="175145"/>
                  </a:lnTo>
                  <a:lnTo>
                    <a:pt x="21690" y="173257"/>
                  </a:lnTo>
                  <a:lnTo>
                    <a:pt x="22790" y="170542"/>
                  </a:lnTo>
                  <a:lnTo>
                    <a:pt x="22443" y="170782"/>
                  </a:lnTo>
                  <a:lnTo>
                    <a:pt x="23081" y="169824"/>
                  </a:lnTo>
                  <a:lnTo>
                    <a:pt x="23806" y="168035"/>
                  </a:lnTo>
                  <a:lnTo>
                    <a:pt x="25258" y="166555"/>
                  </a:lnTo>
                  <a:lnTo>
                    <a:pt x="39133" y="145712"/>
                  </a:lnTo>
                  <a:lnTo>
                    <a:pt x="35931" y="139728"/>
                  </a:lnTo>
                  <a:lnTo>
                    <a:pt x="34406" y="134743"/>
                  </a:lnTo>
                  <a:lnTo>
                    <a:pt x="4390" y="128925"/>
                  </a:lnTo>
                  <a:lnTo>
                    <a:pt x="4580" y="128888"/>
                  </a:lnTo>
                  <a:lnTo>
                    <a:pt x="4441" y="128860"/>
                  </a:lnTo>
                  <a:lnTo>
                    <a:pt x="1831" y="127740"/>
                  </a:lnTo>
                  <a:lnTo>
                    <a:pt x="0" y="125118"/>
                  </a:lnTo>
                  <a:lnTo>
                    <a:pt x="0" y="122063"/>
                  </a:lnTo>
                  <a:lnTo>
                    <a:pt x="0" y="96501"/>
                  </a:lnTo>
                  <a:lnTo>
                    <a:pt x="0" y="92427"/>
                  </a:lnTo>
                  <a:lnTo>
                    <a:pt x="3255" y="89125"/>
                  </a:lnTo>
                  <a:lnTo>
                    <a:pt x="7271" y="89125"/>
                  </a:lnTo>
                  <a:lnTo>
                    <a:pt x="9328" y="89125"/>
                  </a:lnTo>
                  <a:lnTo>
                    <a:pt x="34084" y="84326"/>
                  </a:lnTo>
                  <a:lnTo>
                    <a:pt x="35931" y="78291"/>
                  </a:lnTo>
                  <a:lnTo>
                    <a:pt x="38227" y="74000"/>
                  </a:lnTo>
                  <a:lnTo>
                    <a:pt x="21540" y="49076"/>
                  </a:lnTo>
                  <a:lnTo>
                    <a:pt x="22495" y="49734"/>
                  </a:lnTo>
                  <a:lnTo>
                    <a:pt x="21089" y="46290"/>
                  </a:lnTo>
                  <a:lnTo>
                    <a:pt x="21089" y="44402"/>
                  </a:lnTo>
                  <a:lnTo>
                    <a:pt x="21799" y="42514"/>
                  </a:lnTo>
                  <a:lnTo>
                    <a:pt x="23219" y="41074"/>
                  </a:lnTo>
                  <a:lnTo>
                    <a:pt x="41035" y="22999"/>
                  </a:lnTo>
                  <a:lnTo>
                    <a:pt x="42455" y="21559"/>
                  </a:lnTo>
                  <a:lnTo>
                    <a:pt x="44316" y="20838"/>
                  </a:lnTo>
                  <a:lnTo>
                    <a:pt x="46177" y="20838"/>
                  </a:lnTo>
                  <a:lnTo>
                    <a:pt x="48850" y="21962"/>
                  </a:lnTo>
                  <a:lnTo>
                    <a:pt x="48614" y="21609"/>
                  </a:lnTo>
                  <a:lnTo>
                    <a:pt x="49557" y="22259"/>
                  </a:lnTo>
                  <a:lnTo>
                    <a:pt x="51318" y="22999"/>
                  </a:lnTo>
                  <a:lnTo>
                    <a:pt x="52773" y="24475"/>
                  </a:lnTo>
                  <a:lnTo>
                    <a:pt x="73213" y="38559"/>
                  </a:lnTo>
                  <a:lnTo>
                    <a:pt x="77328" y="36293"/>
                  </a:lnTo>
                  <a:lnTo>
                    <a:pt x="83623" y="34311"/>
                  </a:lnTo>
                  <a:lnTo>
                    <a:pt x="89246" y="4454"/>
                  </a:lnTo>
                  <a:lnTo>
                    <a:pt x="89282" y="4647"/>
                  </a:lnTo>
                  <a:lnTo>
                    <a:pt x="89310" y="4505"/>
                  </a:lnTo>
                  <a:lnTo>
                    <a:pt x="90414" y="1857"/>
                  </a:lnTo>
                  <a:lnTo>
                    <a:pt x="92999" y="0"/>
                  </a:lnTo>
                  <a:lnTo>
                    <a:pt x="96010" y="0"/>
                  </a:lnTo>
                  <a:close/>
                </a:path>
              </a:pathLst>
            </a:custGeom>
            <a:ln w="106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2" name="object 22">
              <a:extLst>
                <a:ext uri="{FF2B5EF4-FFF2-40B4-BE49-F238E27FC236}">
                  <a16:creationId xmlns:a16="http://schemas.microsoft.com/office/drawing/2014/main" id="{C796789D-7317-8EB8-6CDD-ED4B71771E3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5407" y="1349248"/>
              <a:ext cx="262127" cy="262127"/>
            </a:xfrm>
            <a:prstGeom prst="rect">
              <a:avLst/>
            </a:prstGeom>
          </p:spPr>
        </p:pic>
        <p:sp>
          <p:nvSpPr>
            <p:cNvPr id="243" name="object 23">
              <a:extLst>
                <a:ext uri="{FF2B5EF4-FFF2-40B4-BE49-F238E27FC236}">
                  <a16:creationId xmlns:a16="http://schemas.microsoft.com/office/drawing/2014/main" id="{D0B9B6E8-ADE4-17BF-5DCE-4168DE6AF5EF}"/>
                </a:ext>
              </a:extLst>
            </p:cNvPr>
            <p:cNvSpPr/>
            <p:nvPr/>
          </p:nvSpPr>
          <p:spPr>
            <a:xfrm>
              <a:off x="12586889" y="1375036"/>
              <a:ext cx="158750" cy="161290"/>
            </a:xfrm>
            <a:custGeom>
              <a:avLst/>
              <a:gdLst/>
              <a:ahLst/>
              <a:cxnLst/>
              <a:rect l="l" t="t" r="r" b="b"/>
              <a:pathLst>
                <a:path w="158750" h="161290">
                  <a:moveTo>
                    <a:pt x="112133" y="136438"/>
                  </a:moveTo>
                  <a:lnTo>
                    <a:pt x="69439" y="136438"/>
                  </a:lnTo>
                  <a:lnTo>
                    <a:pt x="71239" y="136881"/>
                  </a:lnTo>
                  <a:lnTo>
                    <a:pt x="76201" y="137096"/>
                  </a:lnTo>
                  <a:lnTo>
                    <a:pt x="84579" y="154529"/>
                  </a:lnTo>
                  <a:lnTo>
                    <a:pt x="84684" y="154749"/>
                  </a:lnTo>
                  <a:lnTo>
                    <a:pt x="85845" y="159085"/>
                  </a:lnTo>
                  <a:lnTo>
                    <a:pt x="88759" y="160794"/>
                  </a:lnTo>
                  <a:lnTo>
                    <a:pt x="113199" y="150546"/>
                  </a:lnTo>
                  <a:lnTo>
                    <a:pt x="112366" y="139529"/>
                  </a:lnTo>
                  <a:lnTo>
                    <a:pt x="112306" y="138734"/>
                  </a:lnTo>
                  <a:lnTo>
                    <a:pt x="112183" y="137096"/>
                  </a:lnTo>
                  <a:lnTo>
                    <a:pt x="112133" y="136438"/>
                  </a:lnTo>
                  <a:close/>
                </a:path>
                <a:path w="158750" h="161290">
                  <a:moveTo>
                    <a:pt x="152588" y="111918"/>
                  </a:moveTo>
                  <a:lnTo>
                    <a:pt x="32184" y="111918"/>
                  </a:lnTo>
                  <a:lnTo>
                    <a:pt x="34197" y="115138"/>
                  </a:lnTo>
                  <a:lnTo>
                    <a:pt x="37578" y="118745"/>
                  </a:lnTo>
                  <a:lnTo>
                    <a:pt x="31744" y="136024"/>
                  </a:lnTo>
                  <a:lnTo>
                    <a:pt x="31003" y="137339"/>
                  </a:lnTo>
                  <a:lnTo>
                    <a:pt x="30497" y="141411"/>
                  </a:lnTo>
                  <a:lnTo>
                    <a:pt x="30857" y="142739"/>
                  </a:lnTo>
                  <a:lnTo>
                    <a:pt x="31715" y="143931"/>
                  </a:lnTo>
                  <a:lnTo>
                    <a:pt x="50256" y="154749"/>
                  </a:lnTo>
                  <a:lnTo>
                    <a:pt x="50394" y="154749"/>
                  </a:lnTo>
                  <a:lnTo>
                    <a:pt x="51671" y="154884"/>
                  </a:lnTo>
                  <a:lnTo>
                    <a:pt x="52980" y="154529"/>
                  </a:lnTo>
                  <a:lnTo>
                    <a:pt x="55036" y="152925"/>
                  </a:lnTo>
                  <a:lnTo>
                    <a:pt x="55466" y="152925"/>
                  </a:lnTo>
                  <a:lnTo>
                    <a:pt x="69439" y="136438"/>
                  </a:lnTo>
                  <a:lnTo>
                    <a:pt x="112133" y="136438"/>
                  </a:lnTo>
                  <a:lnTo>
                    <a:pt x="111420" y="127008"/>
                  </a:lnTo>
                  <a:lnTo>
                    <a:pt x="113846" y="125464"/>
                  </a:lnTo>
                  <a:lnTo>
                    <a:pt x="116018" y="123372"/>
                  </a:lnTo>
                  <a:lnTo>
                    <a:pt x="146170" y="123372"/>
                  </a:lnTo>
                  <a:lnTo>
                    <a:pt x="152588" y="111918"/>
                  </a:lnTo>
                  <a:close/>
                </a:path>
                <a:path w="158750" h="161290">
                  <a:moveTo>
                    <a:pt x="55466" y="152925"/>
                  </a:moveTo>
                  <a:lnTo>
                    <a:pt x="55079" y="152925"/>
                  </a:lnTo>
                  <a:lnTo>
                    <a:pt x="54823" y="153685"/>
                  </a:lnTo>
                  <a:lnTo>
                    <a:pt x="55466" y="152925"/>
                  </a:lnTo>
                  <a:close/>
                </a:path>
                <a:path w="158750" h="161290">
                  <a:moveTo>
                    <a:pt x="137913" y="130896"/>
                  </a:moveTo>
                  <a:lnTo>
                    <a:pt x="137562" y="130896"/>
                  </a:lnTo>
                  <a:lnTo>
                    <a:pt x="138349" y="131170"/>
                  </a:lnTo>
                  <a:lnTo>
                    <a:pt x="137913" y="130896"/>
                  </a:lnTo>
                  <a:close/>
                </a:path>
                <a:path w="158750" h="161290">
                  <a:moveTo>
                    <a:pt x="146170" y="123372"/>
                  </a:moveTo>
                  <a:lnTo>
                    <a:pt x="116018" y="123372"/>
                  </a:lnTo>
                  <a:lnTo>
                    <a:pt x="134784" y="129948"/>
                  </a:lnTo>
                  <a:lnTo>
                    <a:pt x="135982" y="130642"/>
                  </a:lnTo>
                  <a:lnTo>
                    <a:pt x="140008" y="131170"/>
                  </a:lnTo>
                  <a:lnTo>
                    <a:pt x="141010" y="130896"/>
                  </a:lnTo>
                  <a:lnTo>
                    <a:pt x="141203" y="130896"/>
                  </a:lnTo>
                  <a:lnTo>
                    <a:pt x="142485" y="129948"/>
                  </a:lnTo>
                  <a:lnTo>
                    <a:pt x="146170" y="123372"/>
                  </a:lnTo>
                  <a:close/>
                </a:path>
                <a:path w="158750" h="161290">
                  <a:moveTo>
                    <a:pt x="6982" y="54072"/>
                  </a:moveTo>
                  <a:lnTo>
                    <a:pt x="23421" y="68463"/>
                  </a:lnTo>
                  <a:lnTo>
                    <a:pt x="22646" y="71777"/>
                  </a:lnTo>
                  <a:lnTo>
                    <a:pt x="22614" y="71915"/>
                  </a:lnTo>
                  <a:lnTo>
                    <a:pt x="22516" y="74715"/>
                  </a:lnTo>
                  <a:lnTo>
                    <a:pt x="22453" y="76508"/>
                  </a:lnTo>
                  <a:lnTo>
                    <a:pt x="5941" y="84551"/>
                  </a:lnTo>
                  <a:lnTo>
                    <a:pt x="1668" y="85695"/>
                  </a:lnTo>
                  <a:lnTo>
                    <a:pt x="0" y="88633"/>
                  </a:lnTo>
                  <a:lnTo>
                    <a:pt x="6061" y="111252"/>
                  </a:lnTo>
                  <a:lnTo>
                    <a:pt x="6163" y="111633"/>
                  </a:lnTo>
                  <a:lnTo>
                    <a:pt x="7945" y="113132"/>
                  </a:lnTo>
                  <a:lnTo>
                    <a:pt x="9969" y="113484"/>
                  </a:lnTo>
                  <a:lnTo>
                    <a:pt x="32184" y="111918"/>
                  </a:lnTo>
                  <a:lnTo>
                    <a:pt x="152588" y="111918"/>
                  </a:lnTo>
                  <a:lnTo>
                    <a:pt x="152962" y="111252"/>
                  </a:lnTo>
                  <a:lnTo>
                    <a:pt x="153102" y="109788"/>
                  </a:lnTo>
                  <a:lnTo>
                    <a:pt x="152734" y="108463"/>
                  </a:lnTo>
                  <a:lnTo>
                    <a:pt x="75080" y="108463"/>
                  </a:lnTo>
                  <a:lnTo>
                    <a:pt x="64744" y="104828"/>
                  </a:lnTo>
                  <a:lnTo>
                    <a:pt x="56515" y="97576"/>
                  </a:lnTo>
                  <a:lnTo>
                    <a:pt x="51469" y="87346"/>
                  </a:lnTo>
                  <a:lnTo>
                    <a:pt x="50759" y="76508"/>
                  </a:lnTo>
                  <a:lnTo>
                    <a:pt x="50724" y="75964"/>
                  </a:lnTo>
                  <a:lnTo>
                    <a:pt x="54224" y="65568"/>
                  </a:lnTo>
                  <a:lnTo>
                    <a:pt x="61328" y="57288"/>
                  </a:lnTo>
                  <a:lnTo>
                    <a:pt x="67191" y="54356"/>
                  </a:lnTo>
                  <a:lnTo>
                    <a:pt x="7778" y="54356"/>
                  </a:lnTo>
                  <a:lnTo>
                    <a:pt x="6982" y="54072"/>
                  </a:lnTo>
                  <a:close/>
                </a:path>
                <a:path w="158750" h="161290">
                  <a:moveTo>
                    <a:pt x="153128" y="51580"/>
                  </a:moveTo>
                  <a:lnTo>
                    <a:pt x="82631" y="51580"/>
                  </a:lnTo>
                  <a:lnTo>
                    <a:pt x="92923" y="55198"/>
                  </a:lnTo>
                  <a:lnTo>
                    <a:pt x="101152" y="62452"/>
                  </a:lnTo>
                  <a:lnTo>
                    <a:pt x="106198" y="72682"/>
                  </a:lnTo>
                  <a:lnTo>
                    <a:pt x="106943" y="84063"/>
                  </a:lnTo>
                  <a:lnTo>
                    <a:pt x="103443" y="94459"/>
                  </a:lnTo>
                  <a:lnTo>
                    <a:pt x="96339" y="102739"/>
                  </a:lnTo>
                  <a:lnTo>
                    <a:pt x="86272" y="107774"/>
                  </a:lnTo>
                  <a:lnTo>
                    <a:pt x="74775" y="108463"/>
                  </a:lnTo>
                  <a:lnTo>
                    <a:pt x="152734" y="108463"/>
                  </a:lnTo>
                  <a:lnTo>
                    <a:pt x="151083" y="106314"/>
                  </a:lnTo>
                  <a:lnTo>
                    <a:pt x="151561" y="106314"/>
                  </a:lnTo>
                  <a:lnTo>
                    <a:pt x="134293" y="91365"/>
                  </a:lnTo>
                  <a:lnTo>
                    <a:pt x="134933" y="88633"/>
                  </a:lnTo>
                  <a:lnTo>
                    <a:pt x="135055" y="88113"/>
                  </a:lnTo>
                  <a:lnTo>
                    <a:pt x="135175" y="84551"/>
                  </a:lnTo>
                  <a:lnTo>
                    <a:pt x="135182" y="84343"/>
                  </a:lnTo>
                  <a:lnTo>
                    <a:pt x="152391" y="75964"/>
                  </a:lnTo>
                  <a:lnTo>
                    <a:pt x="152216" y="75964"/>
                  </a:lnTo>
                  <a:lnTo>
                    <a:pt x="156874" y="74715"/>
                  </a:lnTo>
                  <a:lnTo>
                    <a:pt x="158460" y="71915"/>
                  </a:lnTo>
                  <a:lnTo>
                    <a:pt x="158537" y="71777"/>
                  </a:lnTo>
                  <a:lnTo>
                    <a:pt x="153128" y="51580"/>
                  </a:lnTo>
                  <a:close/>
                </a:path>
                <a:path w="158750" h="161290">
                  <a:moveTo>
                    <a:pt x="151561" y="106314"/>
                  </a:moveTo>
                  <a:lnTo>
                    <a:pt x="151083" y="106314"/>
                  </a:lnTo>
                  <a:lnTo>
                    <a:pt x="151883" y="106592"/>
                  </a:lnTo>
                  <a:lnTo>
                    <a:pt x="151561" y="106314"/>
                  </a:lnTo>
                  <a:close/>
                </a:path>
                <a:path w="158750" h="161290">
                  <a:moveTo>
                    <a:pt x="19594" y="29644"/>
                  </a:moveTo>
                  <a:lnTo>
                    <a:pt x="18685" y="29644"/>
                  </a:lnTo>
                  <a:lnTo>
                    <a:pt x="17667" y="29925"/>
                  </a:lnTo>
                  <a:lnTo>
                    <a:pt x="16449" y="30877"/>
                  </a:lnTo>
                  <a:lnTo>
                    <a:pt x="5928" y="49408"/>
                  </a:lnTo>
                  <a:lnTo>
                    <a:pt x="5784" y="50869"/>
                  </a:lnTo>
                  <a:lnTo>
                    <a:pt x="5974" y="51580"/>
                  </a:lnTo>
                  <a:lnTo>
                    <a:pt x="6181" y="52252"/>
                  </a:lnTo>
                  <a:lnTo>
                    <a:pt x="7778" y="54356"/>
                  </a:lnTo>
                  <a:lnTo>
                    <a:pt x="67191" y="54356"/>
                  </a:lnTo>
                  <a:lnTo>
                    <a:pt x="71395" y="52252"/>
                  </a:lnTo>
                  <a:lnTo>
                    <a:pt x="82631" y="51580"/>
                  </a:lnTo>
                  <a:lnTo>
                    <a:pt x="153128" y="51580"/>
                  </a:lnTo>
                  <a:lnTo>
                    <a:pt x="152378" y="48778"/>
                  </a:lnTo>
                  <a:lnTo>
                    <a:pt x="152090" y="48535"/>
                  </a:lnTo>
                  <a:lnTo>
                    <a:pt x="125746" y="48535"/>
                  </a:lnTo>
                  <a:lnTo>
                    <a:pt x="123473" y="44890"/>
                  </a:lnTo>
                  <a:lnTo>
                    <a:pt x="121263" y="42539"/>
                  </a:lnTo>
                  <a:lnTo>
                    <a:pt x="123385" y="36932"/>
                  </a:lnTo>
                  <a:lnTo>
                    <a:pt x="41355" y="36932"/>
                  </a:lnTo>
                  <a:lnTo>
                    <a:pt x="24319" y="30877"/>
                  </a:lnTo>
                  <a:lnTo>
                    <a:pt x="23017" y="30112"/>
                  </a:lnTo>
                  <a:lnTo>
                    <a:pt x="19594" y="29644"/>
                  </a:lnTo>
                  <a:close/>
                </a:path>
                <a:path w="158750" h="161290">
                  <a:moveTo>
                    <a:pt x="148568" y="46927"/>
                  </a:moveTo>
                  <a:lnTo>
                    <a:pt x="125746" y="48535"/>
                  </a:lnTo>
                  <a:lnTo>
                    <a:pt x="152090" y="48535"/>
                  </a:lnTo>
                  <a:lnTo>
                    <a:pt x="150600" y="47279"/>
                  </a:lnTo>
                  <a:lnTo>
                    <a:pt x="148568" y="46927"/>
                  </a:lnTo>
                  <a:close/>
                </a:path>
                <a:path w="158750" h="161290">
                  <a:moveTo>
                    <a:pt x="70676" y="0"/>
                  </a:moveTo>
                  <a:lnTo>
                    <a:pt x="47555" y="6195"/>
                  </a:lnTo>
                  <a:lnTo>
                    <a:pt x="47907" y="6195"/>
                  </a:lnTo>
                  <a:lnTo>
                    <a:pt x="46537" y="7868"/>
                  </a:lnTo>
                  <a:lnTo>
                    <a:pt x="46282" y="9924"/>
                  </a:lnTo>
                  <a:lnTo>
                    <a:pt x="46234" y="10306"/>
                  </a:lnTo>
                  <a:lnTo>
                    <a:pt x="47700" y="29644"/>
                  </a:lnTo>
                  <a:lnTo>
                    <a:pt x="47794" y="30877"/>
                  </a:lnTo>
                  <a:lnTo>
                    <a:pt x="47877" y="31981"/>
                  </a:lnTo>
                  <a:lnTo>
                    <a:pt x="43822" y="34563"/>
                  </a:lnTo>
                  <a:lnTo>
                    <a:pt x="41355" y="36932"/>
                  </a:lnTo>
                  <a:lnTo>
                    <a:pt x="123385" y="36932"/>
                  </a:lnTo>
                  <a:lnTo>
                    <a:pt x="127613" y="25764"/>
                  </a:lnTo>
                  <a:lnTo>
                    <a:pt x="128400" y="24477"/>
                  </a:lnTo>
                  <a:lnTo>
                    <a:pt x="128474" y="24005"/>
                  </a:lnTo>
                  <a:lnTo>
                    <a:pt x="89917" y="24005"/>
                  </a:lnTo>
                  <a:lnTo>
                    <a:pt x="86428" y="23147"/>
                  </a:lnTo>
                  <a:lnTo>
                    <a:pt x="82969" y="23147"/>
                  </a:lnTo>
                  <a:lnTo>
                    <a:pt x="74823" y="6195"/>
                  </a:lnTo>
                  <a:lnTo>
                    <a:pt x="74607" y="5506"/>
                  </a:lnTo>
                  <a:lnTo>
                    <a:pt x="73590" y="1709"/>
                  </a:lnTo>
                  <a:lnTo>
                    <a:pt x="70676" y="0"/>
                  </a:lnTo>
                  <a:close/>
                </a:path>
                <a:path w="158750" h="161290">
                  <a:moveTo>
                    <a:pt x="20853" y="29644"/>
                  </a:moveTo>
                  <a:lnTo>
                    <a:pt x="21172" y="29925"/>
                  </a:lnTo>
                  <a:lnTo>
                    <a:pt x="21639" y="29925"/>
                  </a:lnTo>
                  <a:lnTo>
                    <a:pt x="20853" y="29644"/>
                  </a:lnTo>
                  <a:close/>
                </a:path>
                <a:path w="158750" h="161290">
                  <a:moveTo>
                    <a:pt x="105167" y="7278"/>
                  </a:moveTo>
                  <a:lnTo>
                    <a:pt x="89917" y="24005"/>
                  </a:lnTo>
                  <a:lnTo>
                    <a:pt x="128474" y="24005"/>
                  </a:lnTo>
                  <a:lnTo>
                    <a:pt x="128607" y="23147"/>
                  </a:lnTo>
                  <a:lnTo>
                    <a:pt x="128833" y="22533"/>
                  </a:lnTo>
                  <a:lnTo>
                    <a:pt x="128742" y="22306"/>
                  </a:lnTo>
                  <a:lnTo>
                    <a:pt x="129048" y="20426"/>
                  </a:lnTo>
                  <a:lnTo>
                    <a:pt x="128731" y="19088"/>
                  </a:lnTo>
                  <a:lnTo>
                    <a:pt x="127918" y="17865"/>
                  </a:lnTo>
                  <a:lnTo>
                    <a:pt x="112443" y="8072"/>
                  </a:lnTo>
                  <a:lnTo>
                    <a:pt x="104867" y="8072"/>
                  </a:lnTo>
                  <a:lnTo>
                    <a:pt x="105167" y="7278"/>
                  </a:lnTo>
                  <a:close/>
                </a:path>
                <a:path w="158750" h="161290">
                  <a:moveTo>
                    <a:pt x="128921" y="22306"/>
                  </a:moveTo>
                  <a:lnTo>
                    <a:pt x="128705" y="22533"/>
                  </a:lnTo>
                  <a:lnTo>
                    <a:pt x="128833" y="22533"/>
                  </a:lnTo>
                  <a:lnTo>
                    <a:pt x="128921" y="22306"/>
                  </a:lnTo>
                  <a:close/>
                </a:path>
                <a:path w="158750" h="161290">
                  <a:moveTo>
                    <a:pt x="108360" y="6195"/>
                  </a:moveTo>
                  <a:lnTo>
                    <a:pt x="107040" y="6502"/>
                  </a:lnTo>
                  <a:lnTo>
                    <a:pt x="104867" y="8072"/>
                  </a:lnTo>
                  <a:lnTo>
                    <a:pt x="112443" y="8072"/>
                  </a:lnTo>
                  <a:lnTo>
                    <a:pt x="109962" y="6502"/>
                  </a:lnTo>
                  <a:lnTo>
                    <a:pt x="110524" y="6502"/>
                  </a:lnTo>
                  <a:lnTo>
                    <a:pt x="108360" y="6195"/>
                  </a:lnTo>
                  <a:close/>
                </a:path>
              </a:pathLst>
            </a:custGeom>
            <a:solidFill>
              <a:srgbClr val="254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">
              <a:extLst>
                <a:ext uri="{FF2B5EF4-FFF2-40B4-BE49-F238E27FC236}">
                  <a16:creationId xmlns:a16="http://schemas.microsoft.com/office/drawing/2014/main" id="{E38E7DFF-A784-6937-DA88-37E17FF1AFFB}"/>
                </a:ext>
              </a:extLst>
            </p:cNvPr>
            <p:cNvSpPr/>
            <p:nvPr/>
          </p:nvSpPr>
          <p:spPr>
            <a:xfrm>
              <a:off x="12586890" y="1375036"/>
              <a:ext cx="158750" cy="161290"/>
            </a:xfrm>
            <a:custGeom>
              <a:avLst/>
              <a:gdLst/>
              <a:ahLst/>
              <a:cxnLst/>
              <a:rect l="l" t="t" r="r" b="b"/>
              <a:pathLst>
                <a:path w="158750" h="161290">
                  <a:moveTo>
                    <a:pt x="71395" y="52253"/>
                  </a:moveTo>
                  <a:lnTo>
                    <a:pt x="61328" y="57288"/>
                  </a:lnTo>
                  <a:lnTo>
                    <a:pt x="54224" y="65568"/>
                  </a:lnTo>
                  <a:lnTo>
                    <a:pt x="50724" y="75964"/>
                  </a:lnTo>
                  <a:lnTo>
                    <a:pt x="51469" y="87346"/>
                  </a:lnTo>
                  <a:lnTo>
                    <a:pt x="56515" y="97576"/>
                  </a:lnTo>
                  <a:lnTo>
                    <a:pt x="64743" y="104829"/>
                  </a:lnTo>
                  <a:lnTo>
                    <a:pt x="75036" y="108447"/>
                  </a:lnTo>
                  <a:lnTo>
                    <a:pt x="86272" y="107775"/>
                  </a:lnTo>
                  <a:lnTo>
                    <a:pt x="96339" y="102739"/>
                  </a:lnTo>
                  <a:lnTo>
                    <a:pt x="103443" y="94459"/>
                  </a:lnTo>
                  <a:lnTo>
                    <a:pt x="106942" y="84064"/>
                  </a:lnTo>
                  <a:lnTo>
                    <a:pt x="106197" y="72682"/>
                  </a:lnTo>
                  <a:lnTo>
                    <a:pt x="101152" y="62452"/>
                  </a:lnTo>
                  <a:lnTo>
                    <a:pt x="92923" y="55199"/>
                  </a:lnTo>
                  <a:lnTo>
                    <a:pt x="82631" y="51580"/>
                  </a:lnTo>
                  <a:lnTo>
                    <a:pt x="71395" y="52253"/>
                  </a:lnTo>
                  <a:close/>
                </a:path>
                <a:path w="158750" h="161290">
                  <a:moveTo>
                    <a:pt x="50124" y="5506"/>
                  </a:moveTo>
                  <a:lnTo>
                    <a:pt x="67851" y="757"/>
                  </a:lnTo>
                  <a:lnTo>
                    <a:pt x="70676" y="0"/>
                  </a:lnTo>
                  <a:lnTo>
                    <a:pt x="73589" y="1709"/>
                  </a:lnTo>
                  <a:lnTo>
                    <a:pt x="74357" y="4576"/>
                  </a:lnTo>
                  <a:lnTo>
                    <a:pt x="74750" y="6044"/>
                  </a:lnTo>
                  <a:lnTo>
                    <a:pt x="82895" y="22993"/>
                  </a:lnTo>
                  <a:lnTo>
                    <a:pt x="86428" y="23146"/>
                  </a:lnTo>
                  <a:lnTo>
                    <a:pt x="89916" y="24006"/>
                  </a:lnTo>
                  <a:lnTo>
                    <a:pt x="105167" y="7278"/>
                  </a:lnTo>
                  <a:lnTo>
                    <a:pt x="104866" y="8072"/>
                  </a:lnTo>
                  <a:lnTo>
                    <a:pt x="107040" y="6502"/>
                  </a:lnTo>
                  <a:lnTo>
                    <a:pt x="108360" y="6195"/>
                  </a:lnTo>
                  <a:lnTo>
                    <a:pt x="109799" y="6400"/>
                  </a:lnTo>
                  <a:lnTo>
                    <a:pt x="111045" y="7188"/>
                  </a:lnTo>
                  <a:lnTo>
                    <a:pt x="126673" y="17077"/>
                  </a:lnTo>
                  <a:lnTo>
                    <a:pt x="127918" y="17865"/>
                  </a:lnTo>
                  <a:lnTo>
                    <a:pt x="128734" y="19088"/>
                  </a:lnTo>
                  <a:lnTo>
                    <a:pt x="129046" y="20427"/>
                  </a:lnTo>
                  <a:lnTo>
                    <a:pt x="128709" y="22533"/>
                  </a:lnTo>
                  <a:lnTo>
                    <a:pt x="128916" y="22306"/>
                  </a:lnTo>
                  <a:lnTo>
                    <a:pt x="128619" y="23090"/>
                  </a:lnTo>
                  <a:lnTo>
                    <a:pt x="128397" y="24478"/>
                  </a:lnTo>
                  <a:lnTo>
                    <a:pt x="127608" y="25764"/>
                  </a:lnTo>
                  <a:lnTo>
                    <a:pt x="121267" y="42540"/>
                  </a:lnTo>
                  <a:lnTo>
                    <a:pt x="123470" y="44890"/>
                  </a:lnTo>
                  <a:lnTo>
                    <a:pt x="125750" y="48536"/>
                  </a:lnTo>
                  <a:lnTo>
                    <a:pt x="148573" y="46927"/>
                  </a:lnTo>
                  <a:lnTo>
                    <a:pt x="148446" y="46989"/>
                  </a:lnTo>
                  <a:lnTo>
                    <a:pt x="150597" y="47279"/>
                  </a:lnTo>
                  <a:lnTo>
                    <a:pt x="152380" y="48778"/>
                  </a:lnTo>
                  <a:lnTo>
                    <a:pt x="152956" y="50928"/>
                  </a:lnTo>
                  <a:lnTo>
                    <a:pt x="157775" y="68911"/>
                  </a:lnTo>
                  <a:lnTo>
                    <a:pt x="158543" y="71778"/>
                  </a:lnTo>
                  <a:lnTo>
                    <a:pt x="156875" y="74715"/>
                  </a:lnTo>
                  <a:lnTo>
                    <a:pt x="154050" y="75472"/>
                  </a:lnTo>
                  <a:lnTo>
                    <a:pt x="152602" y="75860"/>
                  </a:lnTo>
                  <a:lnTo>
                    <a:pt x="135185" y="84343"/>
                  </a:lnTo>
                  <a:lnTo>
                    <a:pt x="135052" y="88113"/>
                  </a:lnTo>
                  <a:lnTo>
                    <a:pt x="134293" y="91365"/>
                  </a:lnTo>
                  <a:lnTo>
                    <a:pt x="151882" y="106593"/>
                  </a:lnTo>
                  <a:lnTo>
                    <a:pt x="151084" y="106314"/>
                  </a:lnTo>
                  <a:lnTo>
                    <a:pt x="152734" y="108463"/>
                  </a:lnTo>
                  <a:lnTo>
                    <a:pt x="153097" y="109789"/>
                  </a:lnTo>
                  <a:lnTo>
                    <a:pt x="152962" y="111252"/>
                  </a:lnTo>
                  <a:lnTo>
                    <a:pt x="152242" y="112537"/>
                  </a:lnTo>
                  <a:lnTo>
                    <a:pt x="143202" y="128664"/>
                  </a:lnTo>
                  <a:lnTo>
                    <a:pt x="142482" y="129949"/>
                  </a:lnTo>
                  <a:lnTo>
                    <a:pt x="141313" y="130813"/>
                  </a:lnTo>
                  <a:lnTo>
                    <a:pt x="140006" y="131171"/>
                  </a:lnTo>
                  <a:lnTo>
                    <a:pt x="137912" y="130896"/>
                  </a:lnTo>
                  <a:lnTo>
                    <a:pt x="138145" y="131098"/>
                  </a:lnTo>
                  <a:lnTo>
                    <a:pt x="137358" y="130824"/>
                  </a:lnTo>
                  <a:lnTo>
                    <a:pt x="135978" y="130643"/>
                  </a:lnTo>
                  <a:lnTo>
                    <a:pt x="134672" y="129885"/>
                  </a:lnTo>
                  <a:lnTo>
                    <a:pt x="116023" y="123372"/>
                  </a:lnTo>
                  <a:lnTo>
                    <a:pt x="113844" y="125465"/>
                  </a:lnTo>
                  <a:lnTo>
                    <a:pt x="111420" y="127008"/>
                  </a:lnTo>
                  <a:lnTo>
                    <a:pt x="113229" y="150879"/>
                  </a:lnTo>
                  <a:lnTo>
                    <a:pt x="113167" y="150750"/>
                  </a:lnTo>
                  <a:lnTo>
                    <a:pt x="88758" y="160794"/>
                  </a:lnTo>
                  <a:lnTo>
                    <a:pt x="85845" y="159084"/>
                  </a:lnTo>
                  <a:lnTo>
                    <a:pt x="85077" y="156218"/>
                  </a:lnTo>
                  <a:lnTo>
                    <a:pt x="84683" y="154750"/>
                  </a:lnTo>
                  <a:lnTo>
                    <a:pt x="76201" y="137096"/>
                  </a:lnTo>
                  <a:lnTo>
                    <a:pt x="71238" y="136881"/>
                  </a:lnTo>
                  <a:lnTo>
                    <a:pt x="69440" y="136438"/>
                  </a:lnTo>
                  <a:lnTo>
                    <a:pt x="54823" y="153685"/>
                  </a:lnTo>
                  <a:lnTo>
                    <a:pt x="55095" y="152880"/>
                  </a:lnTo>
                  <a:lnTo>
                    <a:pt x="52979" y="154529"/>
                  </a:lnTo>
                  <a:lnTo>
                    <a:pt x="51671" y="154884"/>
                  </a:lnTo>
                  <a:lnTo>
                    <a:pt x="50226" y="154732"/>
                  </a:lnTo>
                  <a:lnTo>
                    <a:pt x="48953" y="153989"/>
                  </a:lnTo>
                  <a:lnTo>
                    <a:pt x="32987" y="144674"/>
                  </a:lnTo>
                  <a:lnTo>
                    <a:pt x="31715" y="143931"/>
                  </a:lnTo>
                  <a:lnTo>
                    <a:pt x="30857" y="142739"/>
                  </a:lnTo>
                  <a:lnTo>
                    <a:pt x="30497" y="141412"/>
                  </a:lnTo>
                  <a:lnTo>
                    <a:pt x="30760" y="139294"/>
                  </a:lnTo>
                  <a:lnTo>
                    <a:pt x="30561" y="139529"/>
                  </a:lnTo>
                  <a:lnTo>
                    <a:pt x="30829" y="138735"/>
                  </a:lnTo>
                  <a:lnTo>
                    <a:pt x="31002" y="137339"/>
                  </a:lnTo>
                  <a:lnTo>
                    <a:pt x="31744" y="136024"/>
                  </a:lnTo>
                  <a:lnTo>
                    <a:pt x="37577" y="118745"/>
                  </a:lnTo>
                  <a:lnTo>
                    <a:pt x="34196" y="115138"/>
                  </a:lnTo>
                  <a:lnTo>
                    <a:pt x="32183" y="111918"/>
                  </a:lnTo>
                  <a:lnTo>
                    <a:pt x="9969" y="113484"/>
                  </a:lnTo>
                  <a:lnTo>
                    <a:pt x="10096" y="113422"/>
                  </a:lnTo>
                  <a:lnTo>
                    <a:pt x="7945" y="113132"/>
                  </a:lnTo>
                  <a:lnTo>
                    <a:pt x="6162" y="111633"/>
                  </a:lnTo>
                  <a:lnTo>
                    <a:pt x="5586" y="109483"/>
                  </a:lnTo>
                  <a:lnTo>
                    <a:pt x="768" y="91500"/>
                  </a:lnTo>
                  <a:lnTo>
                    <a:pt x="0" y="88633"/>
                  </a:lnTo>
                  <a:lnTo>
                    <a:pt x="1667" y="85696"/>
                  </a:lnTo>
                  <a:lnTo>
                    <a:pt x="4493" y="84939"/>
                  </a:lnTo>
                  <a:lnTo>
                    <a:pt x="5940" y="84551"/>
                  </a:lnTo>
                  <a:lnTo>
                    <a:pt x="22453" y="76508"/>
                  </a:lnTo>
                  <a:lnTo>
                    <a:pt x="22614" y="71914"/>
                  </a:lnTo>
                  <a:lnTo>
                    <a:pt x="23421" y="68462"/>
                  </a:lnTo>
                  <a:lnTo>
                    <a:pt x="6982" y="54073"/>
                  </a:lnTo>
                  <a:lnTo>
                    <a:pt x="7778" y="54356"/>
                  </a:lnTo>
                  <a:lnTo>
                    <a:pt x="6140" y="52198"/>
                  </a:lnTo>
                  <a:lnTo>
                    <a:pt x="5784" y="50869"/>
                  </a:lnTo>
                  <a:lnTo>
                    <a:pt x="5927" y="49407"/>
                  </a:lnTo>
                  <a:lnTo>
                    <a:pt x="6655" y="48126"/>
                  </a:lnTo>
                  <a:lnTo>
                    <a:pt x="15782" y="32051"/>
                  </a:lnTo>
                  <a:lnTo>
                    <a:pt x="16509" y="30770"/>
                  </a:lnTo>
                  <a:lnTo>
                    <a:pt x="17683" y="29913"/>
                  </a:lnTo>
                  <a:lnTo>
                    <a:pt x="18992" y="29562"/>
                  </a:lnTo>
                  <a:lnTo>
                    <a:pt x="21085" y="29848"/>
                  </a:lnTo>
                  <a:lnTo>
                    <a:pt x="20852" y="29645"/>
                  </a:lnTo>
                  <a:lnTo>
                    <a:pt x="21638" y="29924"/>
                  </a:lnTo>
                  <a:lnTo>
                    <a:pt x="23017" y="30113"/>
                  </a:lnTo>
                  <a:lnTo>
                    <a:pt x="24318" y="30877"/>
                  </a:lnTo>
                  <a:lnTo>
                    <a:pt x="41354" y="36933"/>
                  </a:lnTo>
                  <a:lnTo>
                    <a:pt x="43822" y="34563"/>
                  </a:lnTo>
                  <a:lnTo>
                    <a:pt x="47877" y="31981"/>
                  </a:lnTo>
                  <a:lnTo>
                    <a:pt x="46204" y="9915"/>
                  </a:lnTo>
                  <a:lnTo>
                    <a:pt x="46266" y="10044"/>
                  </a:lnTo>
                  <a:lnTo>
                    <a:pt x="46537" y="7868"/>
                  </a:lnTo>
                  <a:lnTo>
                    <a:pt x="48005" y="6074"/>
                  </a:lnTo>
                  <a:lnTo>
                    <a:pt x="50124" y="5506"/>
                  </a:lnTo>
                  <a:close/>
                </a:path>
              </a:pathLst>
            </a:custGeom>
            <a:ln w="106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5" name="object 25">
              <a:extLst>
                <a:ext uri="{FF2B5EF4-FFF2-40B4-BE49-F238E27FC236}">
                  <a16:creationId xmlns:a16="http://schemas.microsoft.com/office/drawing/2014/main" id="{740E6F00-3EEF-8817-EF53-75C041DAEDFF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35407" y="1504696"/>
              <a:ext cx="219455" cy="219455"/>
            </a:xfrm>
            <a:prstGeom prst="rect">
              <a:avLst/>
            </a:prstGeom>
          </p:spPr>
        </p:pic>
        <p:sp>
          <p:nvSpPr>
            <p:cNvPr id="246" name="object 26">
              <a:extLst>
                <a:ext uri="{FF2B5EF4-FFF2-40B4-BE49-F238E27FC236}">
                  <a16:creationId xmlns:a16="http://schemas.microsoft.com/office/drawing/2014/main" id="{FA727E91-0036-2F3F-A0F0-D1E25A787271}"/>
                </a:ext>
              </a:extLst>
            </p:cNvPr>
            <p:cNvSpPr/>
            <p:nvPr/>
          </p:nvSpPr>
          <p:spPr>
            <a:xfrm>
              <a:off x="12586957" y="1530402"/>
              <a:ext cx="116839" cy="118745"/>
            </a:xfrm>
            <a:custGeom>
              <a:avLst/>
              <a:gdLst/>
              <a:ahLst/>
              <a:cxnLst/>
              <a:rect l="l" t="t" r="r" b="b"/>
              <a:pathLst>
                <a:path w="116840" h="118744">
                  <a:moveTo>
                    <a:pt x="82485" y="100361"/>
                  </a:moveTo>
                  <a:lnTo>
                    <a:pt x="51079" y="100361"/>
                  </a:lnTo>
                  <a:lnTo>
                    <a:pt x="52402" y="100688"/>
                  </a:lnTo>
                  <a:lnTo>
                    <a:pt x="56052" y="100845"/>
                  </a:lnTo>
                  <a:lnTo>
                    <a:pt x="62214" y="113670"/>
                  </a:lnTo>
                  <a:lnTo>
                    <a:pt x="62318" y="113930"/>
                  </a:lnTo>
                  <a:lnTo>
                    <a:pt x="63146" y="117020"/>
                  </a:lnTo>
                  <a:lnTo>
                    <a:pt x="65289" y="118277"/>
                  </a:lnTo>
                  <a:lnTo>
                    <a:pt x="81515" y="113930"/>
                  </a:lnTo>
                  <a:lnTo>
                    <a:pt x="81867" y="113930"/>
                  </a:lnTo>
                  <a:lnTo>
                    <a:pt x="83045" y="112490"/>
                  </a:lnTo>
                  <a:lnTo>
                    <a:pt x="83290" y="110984"/>
                  </a:lnTo>
                  <a:lnTo>
                    <a:pt x="82903" y="105873"/>
                  </a:lnTo>
                  <a:lnTo>
                    <a:pt x="82836" y="104997"/>
                  </a:lnTo>
                  <a:lnTo>
                    <a:pt x="82762" y="104020"/>
                  </a:lnTo>
                  <a:lnTo>
                    <a:pt x="82644" y="102462"/>
                  </a:lnTo>
                  <a:lnTo>
                    <a:pt x="82521" y="100845"/>
                  </a:lnTo>
                  <a:lnTo>
                    <a:pt x="82485" y="100361"/>
                  </a:lnTo>
                  <a:close/>
                </a:path>
                <a:path w="116840" h="118744">
                  <a:moveTo>
                    <a:pt x="112242" y="82325"/>
                  </a:moveTo>
                  <a:lnTo>
                    <a:pt x="23674" y="82325"/>
                  </a:lnTo>
                  <a:lnTo>
                    <a:pt x="25154" y="84693"/>
                  </a:lnTo>
                  <a:lnTo>
                    <a:pt x="27641" y="87346"/>
                  </a:lnTo>
                  <a:lnTo>
                    <a:pt x="23351" y="100056"/>
                  </a:lnTo>
                  <a:lnTo>
                    <a:pt x="22995" y="100688"/>
                  </a:lnTo>
                  <a:lnTo>
                    <a:pt x="22906" y="100845"/>
                  </a:lnTo>
                  <a:lnTo>
                    <a:pt x="22805" y="101024"/>
                  </a:lnTo>
                  <a:lnTo>
                    <a:pt x="22434" y="104020"/>
                  </a:lnTo>
                  <a:lnTo>
                    <a:pt x="22698" y="104997"/>
                  </a:lnTo>
                  <a:lnTo>
                    <a:pt x="23329" y="105873"/>
                  </a:lnTo>
                  <a:lnTo>
                    <a:pt x="37137" y="113930"/>
                  </a:lnTo>
                  <a:lnTo>
                    <a:pt x="38008" y="113930"/>
                  </a:lnTo>
                  <a:lnTo>
                    <a:pt x="38971" y="113670"/>
                  </a:lnTo>
                  <a:lnTo>
                    <a:pt x="40484" y="112490"/>
                  </a:lnTo>
                  <a:lnTo>
                    <a:pt x="40801" y="112490"/>
                  </a:lnTo>
                  <a:lnTo>
                    <a:pt x="51079" y="100361"/>
                  </a:lnTo>
                  <a:lnTo>
                    <a:pt x="82485" y="100361"/>
                  </a:lnTo>
                  <a:lnTo>
                    <a:pt x="81959" y="93425"/>
                  </a:lnTo>
                  <a:lnTo>
                    <a:pt x="83742" y="92289"/>
                  </a:lnTo>
                  <a:lnTo>
                    <a:pt x="85345" y="90751"/>
                  </a:lnTo>
                  <a:lnTo>
                    <a:pt x="107519" y="90751"/>
                  </a:lnTo>
                  <a:lnTo>
                    <a:pt x="112242" y="82325"/>
                  </a:lnTo>
                  <a:close/>
                </a:path>
                <a:path w="116840" h="118744">
                  <a:moveTo>
                    <a:pt x="40801" y="112490"/>
                  </a:moveTo>
                  <a:lnTo>
                    <a:pt x="40516" y="112490"/>
                  </a:lnTo>
                  <a:lnTo>
                    <a:pt x="40327" y="113049"/>
                  </a:lnTo>
                  <a:lnTo>
                    <a:pt x="40801" y="112490"/>
                  </a:lnTo>
                  <a:close/>
                </a:path>
                <a:path w="116840" h="118744">
                  <a:moveTo>
                    <a:pt x="101446" y="96285"/>
                  </a:moveTo>
                  <a:lnTo>
                    <a:pt x="101191" y="96285"/>
                  </a:lnTo>
                  <a:lnTo>
                    <a:pt x="101770" y="96486"/>
                  </a:lnTo>
                  <a:lnTo>
                    <a:pt x="101446" y="96285"/>
                  </a:lnTo>
                  <a:close/>
                </a:path>
                <a:path w="116840" h="118744">
                  <a:moveTo>
                    <a:pt x="103725" y="96285"/>
                  </a:moveTo>
                  <a:lnTo>
                    <a:pt x="101446" y="96285"/>
                  </a:lnTo>
                  <a:lnTo>
                    <a:pt x="102986" y="96486"/>
                  </a:lnTo>
                  <a:lnTo>
                    <a:pt x="103725" y="96285"/>
                  </a:lnTo>
                  <a:close/>
                </a:path>
                <a:path w="116840" h="118744">
                  <a:moveTo>
                    <a:pt x="107519" y="90751"/>
                  </a:moveTo>
                  <a:lnTo>
                    <a:pt x="85345" y="90751"/>
                  </a:lnTo>
                  <a:lnTo>
                    <a:pt x="99144" y="95589"/>
                  </a:lnTo>
                  <a:lnTo>
                    <a:pt x="100346" y="96285"/>
                  </a:lnTo>
                  <a:lnTo>
                    <a:pt x="103865" y="96285"/>
                  </a:lnTo>
                  <a:lnTo>
                    <a:pt x="104808" y="95589"/>
                  </a:lnTo>
                  <a:lnTo>
                    <a:pt x="107519" y="90751"/>
                  </a:lnTo>
                  <a:close/>
                </a:path>
                <a:path w="116840" h="118744">
                  <a:moveTo>
                    <a:pt x="5137" y="39775"/>
                  </a:moveTo>
                  <a:lnTo>
                    <a:pt x="17228" y="50359"/>
                  </a:lnTo>
                  <a:lnTo>
                    <a:pt x="16635" y="52899"/>
                  </a:lnTo>
                  <a:lnTo>
                    <a:pt x="16516" y="56278"/>
                  </a:lnTo>
                  <a:lnTo>
                    <a:pt x="4370" y="62194"/>
                  </a:lnTo>
                  <a:lnTo>
                    <a:pt x="1226" y="63036"/>
                  </a:lnTo>
                  <a:lnTo>
                    <a:pt x="0" y="65196"/>
                  </a:lnTo>
                  <a:lnTo>
                    <a:pt x="4459" y="81836"/>
                  </a:lnTo>
                  <a:lnTo>
                    <a:pt x="4533" y="82115"/>
                  </a:lnTo>
                  <a:lnTo>
                    <a:pt x="5844" y="83218"/>
                  </a:lnTo>
                  <a:lnTo>
                    <a:pt x="7334" y="83477"/>
                  </a:lnTo>
                  <a:lnTo>
                    <a:pt x="23674" y="82325"/>
                  </a:lnTo>
                  <a:lnTo>
                    <a:pt x="112242" y="82325"/>
                  </a:lnTo>
                  <a:lnTo>
                    <a:pt x="112516" y="81836"/>
                  </a:lnTo>
                  <a:lnTo>
                    <a:pt x="112615" y="80759"/>
                  </a:lnTo>
                  <a:lnTo>
                    <a:pt x="112349" y="79783"/>
                  </a:lnTo>
                  <a:lnTo>
                    <a:pt x="55229" y="79783"/>
                  </a:lnTo>
                  <a:lnTo>
                    <a:pt x="47625" y="77110"/>
                  </a:lnTo>
                  <a:lnTo>
                    <a:pt x="41572" y="71775"/>
                  </a:lnTo>
                  <a:lnTo>
                    <a:pt x="37859" y="64250"/>
                  </a:lnTo>
                  <a:lnTo>
                    <a:pt x="37338" y="56278"/>
                  </a:lnTo>
                  <a:lnTo>
                    <a:pt x="37312" y="55877"/>
                  </a:lnTo>
                  <a:lnTo>
                    <a:pt x="39886" y="48230"/>
                  </a:lnTo>
                  <a:lnTo>
                    <a:pt x="45112" y="42140"/>
                  </a:lnTo>
                  <a:lnTo>
                    <a:pt x="49424" y="39983"/>
                  </a:lnTo>
                  <a:lnTo>
                    <a:pt x="5722" y="39983"/>
                  </a:lnTo>
                  <a:lnTo>
                    <a:pt x="5137" y="39775"/>
                  </a:lnTo>
                  <a:close/>
                </a:path>
                <a:path w="116840" h="118744">
                  <a:moveTo>
                    <a:pt x="112641" y="37941"/>
                  </a:moveTo>
                  <a:lnTo>
                    <a:pt x="60782" y="37941"/>
                  </a:lnTo>
                  <a:lnTo>
                    <a:pt x="68352" y="40603"/>
                  </a:lnTo>
                  <a:lnTo>
                    <a:pt x="74405" y="45938"/>
                  </a:lnTo>
                  <a:lnTo>
                    <a:pt x="78117" y="53463"/>
                  </a:lnTo>
                  <a:lnTo>
                    <a:pt x="78665" y="61836"/>
                  </a:lnTo>
                  <a:lnTo>
                    <a:pt x="76090" y="69482"/>
                  </a:lnTo>
                  <a:lnTo>
                    <a:pt x="70865" y="75573"/>
                  </a:lnTo>
                  <a:lnTo>
                    <a:pt x="63460" y="79277"/>
                  </a:lnTo>
                  <a:lnTo>
                    <a:pt x="54999" y="79783"/>
                  </a:lnTo>
                  <a:lnTo>
                    <a:pt x="112349" y="79783"/>
                  </a:lnTo>
                  <a:lnTo>
                    <a:pt x="111135" y="78202"/>
                  </a:lnTo>
                  <a:lnTo>
                    <a:pt x="111484" y="78202"/>
                  </a:lnTo>
                  <a:lnTo>
                    <a:pt x="98784" y="67207"/>
                  </a:lnTo>
                  <a:lnTo>
                    <a:pt x="99253" y="65196"/>
                  </a:lnTo>
                  <a:lnTo>
                    <a:pt x="99362" y="64250"/>
                  </a:lnTo>
                  <a:lnTo>
                    <a:pt x="99439" y="62042"/>
                  </a:lnTo>
                  <a:lnTo>
                    <a:pt x="112094" y="55877"/>
                  </a:lnTo>
                  <a:lnTo>
                    <a:pt x="111966" y="55877"/>
                  </a:lnTo>
                  <a:lnTo>
                    <a:pt x="115392" y="54959"/>
                  </a:lnTo>
                  <a:lnTo>
                    <a:pt x="116566" y="52899"/>
                  </a:lnTo>
                  <a:lnTo>
                    <a:pt x="115970" y="50359"/>
                  </a:lnTo>
                  <a:lnTo>
                    <a:pt x="112641" y="37941"/>
                  </a:lnTo>
                  <a:close/>
                </a:path>
                <a:path w="116840" h="118744">
                  <a:moveTo>
                    <a:pt x="111484" y="78202"/>
                  </a:moveTo>
                  <a:lnTo>
                    <a:pt x="111135" y="78202"/>
                  </a:lnTo>
                  <a:lnTo>
                    <a:pt x="111721" y="78408"/>
                  </a:lnTo>
                  <a:lnTo>
                    <a:pt x="111484" y="78202"/>
                  </a:lnTo>
                  <a:close/>
                </a:path>
                <a:path w="116840" h="118744">
                  <a:moveTo>
                    <a:pt x="14416" y="21805"/>
                  </a:moveTo>
                  <a:lnTo>
                    <a:pt x="13743" y="21805"/>
                  </a:lnTo>
                  <a:lnTo>
                    <a:pt x="12995" y="22011"/>
                  </a:lnTo>
                  <a:lnTo>
                    <a:pt x="12100" y="22712"/>
                  </a:lnTo>
                  <a:lnTo>
                    <a:pt x="4361" y="36343"/>
                  </a:lnTo>
                  <a:lnTo>
                    <a:pt x="4255" y="37418"/>
                  </a:lnTo>
                  <a:lnTo>
                    <a:pt x="4548" y="38436"/>
                  </a:lnTo>
                  <a:lnTo>
                    <a:pt x="5722" y="39983"/>
                  </a:lnTo>
                  <a:lnTo>
                    <a:pt x="49424" y="39983"/>
                  </a:lnTo>
                  <a:lnTo>
                    <a:pt x="52517" y="38436"/>
                  </a:lnTo>
                  <a:lnTo>
                    <a:pt x="60782" y="37941"/>
                  </a:lnTo>
                  <a:lnTo>
                    <a:pt x="112641" y="37941"/>
                  </a:lnTo>
                  <a:lnTo>
                    <a:pt x="112213" y="36343"/>
                  </a:lnTo>
                  <a:lnTo>
                    <a:pt x="112088" y="35880"/>
                  </a:lnTo>
                  <a:lnTo>
                    <a:pt x="111877" y="35702"/>
                  </a:lnTo>
                  <a:lnTo>
                    <a:pt x="92500" y="35702"/>
                  </a:lnTo>
                  <a:lnTo>
                    <a:pt x="90822" y="33020"/>
                  </a:lnTo>
                  <a:lnTo>
                    <a:pt x="89202" y="31291"/>
                  </a:lnTo>
                  <a:lnTo>
                    <a:pt x="90761" y="27166"/>
                  </a:lnTo>
                  <a:lnTo>
                    <a:pt x="30420" y="27166"/>
                  </a:lnTo>
                  <a:lnTo>
                    <a:pt x="17889" y="22712"/>
                  </a:lnTo>
                  <a:lnTo>
                    <a:pt x="16931" y="22150"/>
                  </a:lnTo>
                  <a:lnTo>
                    <a:pt x="14416" y="21805"/>
                  </a:lnTo>
                  <a:close/>
                </a:path>
                <a:path w="116840" h="118744">
                  <a:moveTo>
                    <a:pt x="109288" y="34518"/>
                  </a:moveTo>
                  <a:lnTo>
                    <a:pt x="92500" y="35702"/>
                  </a:lnTo>
                  <a:lnTo>
                    <a:pt x="111877" y="35702"/>
                  </a:lnTo>
                  <a:lnTo>
                    <a:pt x="110777" y="34777"/>
                  </a:lnTo>
                  <a:lnTo>
                    <a:pt x="109288" y="34518"/>
                  </a:lnTo>
                  <a:close/>
                </a:path>
                <a:path w="116840" h="118744">
                  <a:moveTo>
                    <a:pt x="51988" y="0"/>
                  </a:moveTo>
                  <a:lnTo>
                    <a:pt x="34980" y="4556"/>
                  </a:lnTo>
                  <a:lnTo>
                    <a:pt x="35239" y="4556"/>
                  </a:lnTo>
                  <a:lnTo>
                    <a:pt x="34232" y="5787"/>
                  </a:lnTo>
                  <a:lnTo>
                    <a:pt x="33987" y="7293"/>
                  </a:lnTo>
                  <a:lnTo>
                    <a:pt x="35088" y="21805"/>
                  </a:lnTo>
                  <a:lnTo>
                    <a:pt x="35103" y="22011"/>
                  </a:lnTo>
                  <a:lnTo>
                    <a:pt x="35218" y="23524"/>
                  </a:lnTo>
                  <a:lnTo>
                    <a:pt x="32235" y="25424"/>
                  </a:lnTo>
                  <a:lnTo>
                    <a:pt x="30420" y="27166"/>
                  </a:lnTo>
                  <a:lnTo>
                    <a:pt x="90761" y="27166"/>
                  </a:lnTo>
                  <a:lnTo>
                    <a:pt x="93866" y="18952"/>
                  </a:lnTo>
                  <a:lnTo>
                    <a:pt x="94447" y="18004"/>
                  </a:lnTo>
                  <a:lnTo>
                    <a:pt x="94502" y="17658"/>
                  </a:lnTo>
                  <a:lnTo>
                    <a:pt x="66141" y="17658"/>
                  </a:lnTo>
                  <a:lnTo>
                    <a:pt x="63576" y="17025"/>
                  </a:lnTo>
                  <a:lnTo>
                    <a:pt x="61030" y="17025"/>
                  </a:lnTo>
                  <a:lnTo>
                    <a:pt x="55147" y="4782"/>
                  </a:lnTo>
                  <a:lnTo>
                    <a:pt x="55039" y="4556"/>
                  </a:lnTo>
                  <a:lnTo>
                    <a:pt x="54879" y="4050"/>
                  </a:lnTo>
                  <a:lnTo>
                    <a:pt x="54131" y="1257"/>
                  </a:lnTo>
                  <a:lnTo>
                    <a:pt x="51988" y="0"/>
                  </a:lnTo>
                  <a:close/>
                </a:path>
                <a:path w="116840" h="118744">
                  <a:moveTo>
                    <a:pt x="15339" y="21805"/>
                  </a:moveTo>
                  <a:lnTo>
                    <a:pt x="15574" y="22011"/>
                  </a:lnTo>
                  <a:lnTo>
                    <a:pt x="15916" y="22011"/>
                  </a:lnTo>
                  <a:lnTo>
                    <a:pt x="15339" y="21805"/>
                  </a:lnTo>
                  <a:close/>
                </a:path>
                <a:path w="116840" h="118744">
                  <a:moveTo>
                    <a:pt x="77359" y="5353"/>
                  </a:moveTo>
                  <a:lnTo>
                    <a:pt x="66141" y="17658"/>
                  </a:lnTo>
                  <a:lnTo>
                    <a:pt x="94502" y="17658"/>
                  </a:lnTo>
                  <a:lnTo>
                    <a:pt x="94924" y="15025"/>
                  </a:lnTo>
                  <a:lnTo>
                    <a:pt x="94695" y="14041"/>
                  </a:lnTo>
                  <a:lnTo>
                    <a:pt x="94095" y="13141"/>
                  </a:lnTo>
                  <a:lnTo>
                    <a:pt x="82709" y="5937"/>
                  </a:lnTo>
                  <a:lnTo>
                    <a:pt x="77138" y="5937"/>
                  </a:lnTo>
                  <a:lnTo>
                    <a:pt x="77359" y="5353"/>
                  </a:lnTo>
                  <a:close/>
                </a:path>
                <a:path w="116840" h="118744">
                  <a:moveTo>
                    <a:pt x="79707" y="4556"/>
                  </a:moveTo>
                  <a:lnTo>
                    <a:pt x="78737" y="4782"/>
                  </a:lnTo>
                  <a:lnTo>
                    <a:pt x="77138" y="5937"/>
                  </a:lnTo>
                  <a:lnTo>
                    <a:pt x="82709" y="5937"/>
                  </a:lnTo>
                  <a:lnTo>
                    <a:pt x="80885" y="4782"/>
                  </a:lnTo>
                  <a:lnTo>
                    <a:pt x="81292" y="4782"/>
                  </a:lnTo>
                  <a:lnTo>
                    <a:pt x="79707" y="4556"/>
                  </a:lnTo>
                  <a:close/>
                </a:path>
              </a:pathLst>
            </a:custGeom>
            <a:solidFill>
              <a:srgbClr val="254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7">
              <a:extLst>
                <a:ext uri="{FF2B5EF4-FFF2-40B4-BE49-F238E27FC236}">
                  <a16:creationId xmlns:a16="http://schemas.microsoft.com/office/drawing/2014/main" id="{435F3878-6A0F-3F79-166E-77B964B35944}"/>
                </a:ext>
              </a:extLst>
            </p:cNvPr>
            <p:cNvSpPr/>
            <p:nvPr/>
          </p:nvSpPr>
          <p:spPr>
            <a:xfrm>
              <a:off x="12586957" y="1530401"/>
              <a:ext cx="116839" cy="118745"/>
            </a:xfrm>
            <a:custGeom>
              <a:avLst/>
              <a:gdLst/>
              <a:ahLst/>
              <a:cxnLst/>
              <a:rect l="l" t="t" r="r" b="b"/>
              <a:pathLst>
                <a:path w="116840" h="118744">
                  <a:moveTo>
                    <a:pt x="52516" y="38436"/>
                  </a:moveTo>
                  <a:lnTo>
                    <a:pt x="45111" y="42140"/>
                  </a:lnTo>
                  <a:lnTo>
                    <a:pt x="39886" y="48231"/>
                  </a:lnTo>
                  <a:lnTo>
                    <a:pt x="37311" y="55878"/>
                  </a:lnTo>
                  <a:lnTo>
                    <a:pt x="37859" y="64250"/>
                  </a:lnTo>
                  <a:lnTo>
                    <a:pt x="41571" y="71775"/>
                  </a:lnTo>
                  <a:lnTo>
                    <a:pt x="47624" y="77110"/>
                  </a:lnTo>
                  <a:lnTo>
                    <a:pt x="55195" y="79772"/>
                  </a:lnTo>
                  <a:lnTo>
                    <a:pt x="63460" y="79278"/>
                  </a:lnTo>
                  <a:lnTo>
                    <a:pt x="70865" y="75574"/>
                  </a:lnTo>
                  <a:lnTo>
                    <a:pt x="76090" y="69483"/>
                  </a:lnTo>
                  <a:lnTo>
                    <a:pt x="78665" y="61836"/>
                  </a:lnTo>
                  <a:lnTo>
                    <a:pt x="78117" y="53464"/>
                  </a:lnTo>
                  <a:lnTo>
                    <a:pt x="74405" y="45939"/>
                  </a:lnTo>
                  <a:lnTo>
                    <a:pt x="68352" y="40604"/>
                  </a:lnTo>
                  <a:lnTo>
                    <a:pt x="60781" y="37942"/>
                  </a:lnTo>
                  <a:lnTo>
                    <a:pt x="52516" y="38436"/>
                  </a:lnTo>
                  <a:close/>
                </a:path>
                <a:path w="116840" h="118744">
                  <a:moveTo>
                    <a:pt x="36870" y="4050"/>
                  </a:moveTo>
                  <a:lnTo>
                    <a:pt x="49909" y="556"/>
                  </a:lnTo>
                  <a:lnTo>
                    <a:pt x="51987" y="0"/>
                  </a:lnTo>
                  <a:lnTo>
                    <a:pt x="54130" y="1257"/>
                  </a:lnTo>
                  <a:lnTo>
                    <a:pt x="54695" y="3366"/>
                  </a:lnTo>
                  <a:lnTo>
                    <a:pt x="54985" y="4446"/>
                  </a:lnTo>
                  <a:lnTo>
                    <a:pt x="60975" y="16914"/>
                  </a:lnTo>
                  <a:lnTo>
                    <a:pt x="63575" y="17026"/>
                  </a:lnTo>
                  <a:lnTo>
                    <a:pt x="66140" y="17658"/>
                  </a:lnTo>
                  <a:lnTo>
                    <a:pt x="77358" y="5353"/>
                  </a:lnTo>
                  <a:lnTo>
                    <a:pt x="77137" y="5938"/>
                  </a:lnTo>
                  <a:lnTo>
                    <a:pt x="78736" y="4782"/>
                  </a:lnTo>
                  <a:lnTo>
                    <a:pt x="79707" y="4557"/>
                  </a:lnTo>
                  <a:lnTo>
                    <a:pt x="80766" y="4708"/>
                  </a:lnTo>
                  <a:lnTo>
                    <a:pt x="81682" y="5287"/>
                  </a:lnTo>
                  <a:lnTo>
                    <a:pt x="93178" y="12562"/>
                  </a:lnTo>
                  <a:lnTo>
                    <a:pt x="94094" y="13141"/>
                  </a:lnTo>
                  <a:lnTo>
                    <a:pt x="94694" y="14041"/>
                  </a:lnTo>
                  <a:lnTo>
                    <a:pt x="94923" y="15026"/>
                  </a:lnTo>
                  <a:lnTo>
                    <a:pt x="94675" y="16575"/>
                  </a:lnTo>
                  <a:lnTo>
                    <a:pt x="94827" y="16408"/>
                  </a:lnTo>
                  <a:lnTo>
                    <a:pt x="94610" y="16984"/>
                  </a:lnTo>
                  <a:lnTo>
                    <a:pt x="94446" y="18005"/>
                  </a:lnTo>
                  <a:lnTo>
                    <a:pt x="93866" y="18952"/>
                  </a:lnTo>
                  <a:lnTo>
                    <a:pt x="89202" y="31292"/>
                  </a:lnTo>
                  <a:lnTo>
                    <a:pt x="90822" y="33020"/>
                  </a:lnTo>
                  <a:lnTo>
                    <a:pt x="92499" y="35702"/>
                  </a:lnTo>
                  <a:lnTo>
                    <a:pt x="109287" y="34519"/>
                  </a:lnTo>
                  <a:lnTo>
                    <a:pt x="116621" y="52799"/>
                  </a:lnTo>
                  <a:lnTo>
                    <a:pt x="115394" y="54960"/>
                  </a:lnTo>
                  <a:lnTo>
                    <a:pt x="113316" y="55516"/>
                  </a:lnTo>
                  <a:lnTo>
                    <a:pt x="112251" y="55802"/>
                  </a:lnTo>
                  <a:lnTo>
                    <a:pt x="99439" y="62042"/>
                  </a:lnTo>
                  <a:lnTo>
                    <a:pt x="99341" y="64815"/>
                  </a:lnTo>
                  <a:lnTo>
                    <a:pt x="98783" y="67207"/>
                  </a:lnTo>
                  <a:lnTo>
                    <a:pt x="111721" y="78408"/>
                  </a:lnTo>
                  <a:lnTo>
                    <a:pt x="111134" y="78203"/>
                  </a:lnTo>
                  <a:lnTo>
                    <a:pt x="112348" y="79784"/>
                  </a:lnTo>
                  <a:lnTo>
                    <a:pt x="112615" y="80760"/>
                  </a:lnTo>
                  <a:lnTo>
                    <a:pt x="112516" y="81836"/>
                  </a:lnTo>
                  <a:lnTo>
                    <a:pt x="111986" y="82781"/>
                  </a:lnTo>
                  <a:lnTo>
                    <a:pt x="105337" y="94643"/>
                  </a:lnTo>
                  <a:lnTo>
                    <a:pt x="104807" y="95589"/>
                  </a:lnTo>
                  <a:lnTo>
                    <a:pt x="103947" y="96224"/>
                  </a:lnTo>
                  <a:lnTo>
                    <a:pt x="102985" y="96488"/>
                  </a:lnTo>
                  <a:lnTo>
                    <a:pt x="101445" y="96286"/>
                  </a:lnTo>
                  <a:lnTo>
                    <a:pt x="101617" y="96434"/>
                  </a:lnTo>
                  <a:lnTo>
                    <a:pt x="101038" y="96232"/>
                  </a:lnTo>
                  <a:lnTo>
                    <a:pt x="100023" y="96099"/>
                  </a:lnTo>
                  <a:lnTo>
                    <a:pt x="99062" y="95542"/>
                  </a:lnTo>
                  <a:lnTo>
                    <a:pt x="85344" y="90751"/>
                  </a:lnTo>
                  <a:lnTo>
                    <a:pt x="83742" y="92290"/>
                  </a:lnTo>
                  <a:lnTo>
                    <a:pt x="81958" y="93426"/>
                  </a:lnTo>
                  <a:lnTo>
                    <a:pt x="83289" y="110984"/>
                  </a:lnTo>
                  <a:lnTo>
                    <a:pt x="83045" y="112490"/>
                  </a:lnTo>
                  <a:lnTo>
                    <a:pt x="81965" y="113810"/>
                  </a:lnTo>
                  <a:lnTo>
                    <a:pt x="80406" y="114227"/>
                  </a:lnTo>
                  <a:lnTo>
                    <a:pt x="67367" y="117721"/>
                  </a:lnTo>
                  <a:lnTo>
                    <a:pt x="65289" y="118278"/>
                  </a:lnTo>
                  <a:lnTo>
                    <a:pt x="63146" y="117020"/>
                  </a:lnTo>
                  <a:lnTo>
                    <a:pt x="62581" y="114912"/>
                  </a:lnTo>
                  <a:lnTo>
                    <a:pt x="62291" y="113832"/>
                  </a:lnTo>
                  <a:lnTo>
                    <a:pt x="56052" y="100846"/>
                  </a:lnTo>
                  <a:lnTo>
                    <a:pt x="52401" y="100688"/>
                  </a:lnTo>
                  <a:lnTo>
                    <a:pt x="51078" y="100362"/>
                  </a:lnTo>
                  <a:lnTo>
                    <a:pt x="40327" y="113049"/>
                  </a:lnTo>
                  <a:lnTo>
                    <a:pt x="40527" y="112456"/>
                  </a:lnTo>
                  <a:lnTo>
                    <a:pt x="38970" y="113670"/>
                  </a:lnTo>
                  <a:lnTo>
                    <a:pt x="38008" y="113930"/>
                  </a:lnTo>
                  <a:lnTo>
                    <a:pt x="36945" y="113819"/>
                  </a:lnTo>
                  <a:lnTo>
                    <a:pt x="36009" y="113272"/>
                  </a:lnTo>
                  <a:lnTo>
                    <a:pt x="24265" y="106420"/>
                  </a:lnTo>
                  <a:lnTo>
                    <a:pt x="23329" y="105874"/>
                  </a:lnTo>
                  <a:lnTo>
                    <a:pt x="22698" y="104997"/>
                  </a:lnTo>
                  <a:lnTo>
                    <a:pt x="22433" y="104021"/>
                  </a:lnTo>
                  <a:lnTo>
                    <a:pt x="22626" y="102463"/>
                  </a:lnTo>
                  <a:lnTo>
                    <a:pt x="22480" y="102635"/>
                  </a:lnTo>
                  <a:lnTo>
                    <a:pt x="22677" y="102051"/>
                  </a:lnTo>
                  <a:lnTo>
                    <a:pt x="22804" y="101025"/>
                  </a:lnTo>
                  <a:lnTo>
                    <a:pt x="23350" y="100057"/>
                  </a:lnTo>
                  <a:lnTo>
                    <a:pt x="27641" y="87347"/>
                  </a:lnTo>
                  <a:lnTo>
                    <a:pt x="25154" y="84694"/>
                  </a:lnTo>
                  <a:lnTo>
                    <a:pt x="23673" y="82325"/>
                  </a:lnTo>
                  <a:lnTo>
                    <a:pt x="7333" y="83477"/>
                  </a:lnTo>
                  <a:lnTo>
                    <a:pt x="5844" y="83218"/>
                  </a:lnTo>
                  <a:lnTo>
                    <a:pt x="4533" y="82116"/>
                  </a:lnTo>
                  <a:lnTo>
                    <a:pt x="4109" y="80534"/>
                  </a:lnTo>
                  <a:lnTo>
                    <a:pt x="564" y="67306"/>
                  </a:lnTo>
                  <a:lnTo>
                    <a:pt x="0" y="65197"/>
                  </a:lnTo>
                  <a:lnTo>
                    <a:pt x="1226" y="63037"/>
                  </a:lnTo>
                  <a:lnTo>
                    <a:pt x="3305" y="62480"/>
                  </a:lnTo>
                  <a:lnTo>
                    <a:pt x="4369" y="62194"/>
                  </a:lnTo>
                  <a:lnTo>
                    <a:pt x="16516" y="56278"/>
                  </a:lnTo>
                  <a:lnTo>
                    <a:pt x="16634" y="52899"/>
                  </a:lnTo>
                  <a:lnTo>
                    <a:pt x="17228" y="50360"/>
                  </a:lnTo>
                  <a:lnTo>
                    <a:pt x="5136" y="39775"/>
                  </a:lnTo>
                  <a:lnTo>
                    <a:pt x="5721" y="39983"/>
                  </a:lnTo>
                  <a:lnTo>
                    <a:pt x="4516" y="38396"/>
                  </a:lnTo>
                  <a:lnTo>
                    <a:pt x="4254" y="37419"/>
                  </a:lnTo>
                  <a:lnTo>
                    <a:pt x="4360" y="36343"/>
                  </a:lnTo>
                  <a:lnTo>
                    <a:pt x="4895" y="35401"/>
                  </a:lnTo>
                  <a:lnTo>
                    <a:pt x="11609" y="23576"/>
                  </a:lnTo>
                  <a:lnTo>
                    <a:pt x="12144" y="22634"/>
                  </a:lnTo>
                  <a:lnTo>
                    <a:pt x="13007" y="22003"/>
                  </a:lnTo>
                  <a:lnTo>
                    <a:pt x="13970" y="21745"/>
                  </a:lnTo>
                  <a:lnTo>
                    <a:pt x="15509" y="21956"/>
                  </a:lnTo>
                  <a:lnTo>
                    <a:pt x="15338" y="21806"/>
                  </a:lnTo>
                  <a:lnTo>
                    <a:pt x="15916" y="22012"/>
                  </a:lnTo>
                  <a:lnTo>
                    <a:pt x="16930" y="22150"/>
                  </a:lnTo>
                  <a:lnTo>
                    <a:pt x="17888" y="22712"/>
                  </a:lnTo>
                  <a:lnTo>
                    <a:pt x="30419" y="27167"/>
                  </a:lnTo>
                  <a:lnTo>
                    <a:pt x="32234" y="25424"/>
                  </a:lnTo>
                  <a:lnTo>
                    <a:pt x="35217" y="23525"/>
                  </a:lnTo>
                  <a:lnTo>
                    <a:pt x="33987" y="7293"/>
                  </a:lnTo>
                  <a:lnTo>
                    <a:pt x="34231" y="5788"/>
                  </a:lnTo>
                  <a:lnTo>
                    <a:pt x="35311" y="4468"/>
                  </a:lnTo>
                  <a:lnTo>
                    <a:pt x="36870" y="4050"/>
                  </a:lnTo>
                  <a:close/>
                </a:path>
              </a:pathLst>
            </a:custGeom>
            <a:ln w="106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8" name="object 246">
            <a:extLst>
              <a:ext uri="{FF2B5EF4-FFF2-40B4-BE49-F238E27FC236}">
                <a16:creationId xmlns:a16="http://schemas.microsoft.com/office/drawing/2014/main" id="{D4AE85C2-FBA3-13BF-5E58-DD77D2EF842C}"/>
              </a:ext>
            </a:extLst>
          </p:cNvPr>
          <p:cNvGrpSpPr/>
          <p:nvPr/>
        </p:nvGrpSpPr>
        <p:grpSpPr>
          <a:xfrm>
            <a:off x="1397178" y="1925211"/>
            <a:ext cx="561306" cy="590332"/>
            <a:chOff x="8249919" y="3543808"/>
            <a:chExt cx="832485" cy="829310"/>
          </a:xfrm>
        </p:grpSpPr>
        <p:pic>
          <p:nvPicPr>
            <p:cNvPr id="249" name="object 247">
              <a:extLst>
                <a:ext uri="{FF2B5EF4-FFF2-40B4-BE49-F238E27FC236}">
                  <a16:creationId xmlns:a16="http://schemas.microsoft.com/office/drawing/2014/main" id="{A020E0EB-9F43-5545-2C64-F9E5567BA106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49919" y="3543808"/>
              <a:ext cx="832103" cy="829056"/>
            </a:xfrm>
            <a:prstGeom prst="rect">
              <a:avLst/>
            </a:prstGeom>
          </p:spPr>
        </p:pic>
        <p:sp>
          <p:nvSpPr>
            <p:cNvPr id="250" name="object 248">
              <a:extLst>
                <a:ext uri="{FF2B5EF4-FFF2-40B4-BE49-F238E27FC236}">
                  <a16:creationId xmlns:a16="http://schemas.microsoft.com/office/drawing/2014/main" id="{4D4B4499-FD54-2C7B-F7C9-72595313FDF3}"/>
                </a:ext>
              </a:extLst>
            </p:cNvPr>
            <p:cNvSpPr/>
            <p:nvPr/>
          </p:nvSpPr>
          <p:spPr>
            <a:xfrm>
              <a:off x="8305532" y="3574413"/>
              <a:ext cx="720090" cy="715010"/>
            </a:xfrm>
            <a:custGeom>
              <a:avLst/>
              <a:gdLst/>
              <a:ahLst/>
              <a:cxnLst/>
              <a:rect l="l" t="t" r="r" b="b"/>
              <a:pathLst>
                <a:path w="720090" h="715010">
                  <a:moveTo>
                    <a:pt x="359801" y="0"/>
                  </a:moveTo>
                  <a:lnTo>
                    <a:pt x="310978" y="3262"/>
                  </a:lnTo>
                  <a:lnTo>
                    <a:pt x="264151" y="12765"/>
                  </a:lnTo>
                  <a:lnTo>
                    <a:pt x="219750" y="28084"/>
                  </a:lnTo>
                  <a:lnTo>
                    <a:pt x="178202" y="48792"/>
                  </a:lnTo>
                  <a:lnTo>
                    <a:pt x="139937" y="74464"/>
                  </a:lnTo>
                  <a:lnTo>
                    <a:pt x="105383" y="104673"/>
                  </a:lnTo>
                  <a:lnTo>
                    <a:pt x="74968" y="138994"/>
                  </a:lnTo>
                  <a:lnTo>
                    <a:pt x="49123" y="177002"/>
                  </a:lnTo>
                  <a:lnTo>
                    <a:pt x="28274" y="218270"/>
                  </a:lnTo>
                  <a:lnTo>
                    <a:pt x="12852" y="262372"/>
                  </a:lnTo>
                  <a:lnTo>
                    <a:pt x="3284" y="308883"/>
                  </a:lnTo>
                  <a:lnTo>
                    <a:pt x="0" y="357377"/>
                  </a:lnTo>
                  <a:lnTo>
                    <a:pt x="3284" y="405872"/>
                  </a:lnTo>
                  <a:lnTo>
                    <a:pt x="12852" y="452383"/>
                  </a:lnTo>
                  <a:lnTo>
                    <a:pt x="28274" y="496485"/>
                  </a:lnTo>
                  <a:lnTo>
                    <a:pt x="49123" y="537753"/>
                  </a:lnTo>
                  <a:lnTo>
                    <a:pt x="74968" y="575761"/>
                  </a:lnTo>
                  <a:lnTo>
                    <a:pt x="105383" y="610082"/>
                  </a:lnTo>
                  <a:lnTo>
                    <a:pt x="139937" y="640291"/>
                  </a:lnTo>
                  <a:lnTo>
                    <a:pt x="178202" y="665963"/>
                  </a:lnTo>
                  <a:lnTo>
                    <a:pt x="219750" y="686671"/>
                  </a:lnTo>
                  <a:lnTo>
                    <a:pt x="264151" y="701990"/>
                  </a:lnTo>
                  <a:lnTo>
                    <a:pt x="310978" y="711493"/>
                  </a:lnTo>
                  <a:lnTo>
                    <a:pt x="359801" y="714755"/>
                  </a:lnTo>
                  <a:lnTo>
                    <a:pt x="408624" y="711493"/>
                  </a:lnTo>
                  <a:lnTo>
                    <a:pt x="455450" y="701990"/>
                  </a:lnTo>
                  <a:lnTo>
                    <a:pt x="499852" y="686671"/>
                  </a:lnTo>
                  <a:lnTo>
                    <a:pt x="541400" y="665963"/>
                  </a:lnTo>
                  <a:lnTo>
                    <a:pt x="579665" y="640291"/>
                  </a:lnTo>
                  <a:lnTo>
                    <a:pt x="614219" y="610082"/>
                  </a:lnTo>
                  <a:lnTo>
                    <a:pt x="644634" y="575761"/>
                  </a:lnTo>
                  <a:lnTo>
                    <a:pt x="670479" y="537753"/>
                  </a:lnTo>
                  <a:lnTo>
                    <a:pt x="691328" y="496485"/>
                  </a:lnTo>
                  <a:lnTo>
                    <a:pt x="706751" y="452383"/>
                  </a:lnTo>
                  <a:lnTo>
                    <a:pt x="716319" y="405872"/>
                  </a:lnTo>
                  <a:lnTo>
                    <a:pt x="719603" y="357377"/>
                  </a:lnTo>
                  <a:lnTo>
                    <a:pt x="716319" y="308883"/>
                  </a:lnTo>
                  <a:lnTo>
                    <a:pt x="706751" y="262372"/>
                  </a:lnTo>
                  <a:lnTo>
                    <a:pt x="691328" y="218270"/>
                  </a:lnTo>
                  <a:lnTo>
                    <a:pt x="670479" y="177002"/>
                  </a:lnTo>
                  <a:lnTo>
                    <a:pt x="644634" y="138994"/>
                  </a:lnTo>
                  <a:lnTo>
                    <a:pt x="614219" y="104673"/>
                  </a:lnTo>
                  <a:lnTo>
                    <a:pt x="579665" y="74464"/>
                  </a:lnTo>
                  <a:lnTo>
                    <a:pt x="541400" y="48792"/>
                  </a:lnTo>
                  <a:lnTo>
                    <a:pt x="499852" y="28084"/>
                  </a:lnTo>
                  <a:lnTo>
                    <a:pt x="455450" y="12765"/>
                  </a:lnTo>
                  <a:lnTo>
                    <a:pt x="408624" y="3262"/>
                  </a:lnTo>
                  <a:lnTo>
                    <a:pt x="359801" y="0"/>
                  </a:lnTo>
                  <a:close/>
                </a:path>
              </a:pathLst>
            </a:custGeom>
            <a:solidFill>
              <a:srgbClr val="DCE6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49">
              <a:extLst>
                <a:ext uri="{FF2B5EF4-FFF2-40B4-BE49-F238E27FC236}">
                  <a16:creationId xmlns:a16="http://schemas.microsoft.com/office/drawing/2014/main" id="{7E699987-EA01-BBED-CF87-FC52FBD9E289}"/>
                </a:ext>
              </a:extLst>
            </p:cNvPr>
            <p:cNvSpPr/>
            <p:nvPr/>
          </p:nvSpPr>
          <p:spPr>
            <a:xfrm>
              <a:off x="8305532" y="3574413"/>
              <a:ext cx="720090" cy="715010"/>
            </a:xfrm>
            <a:custGeom>
              <a:avLst/>
              <a:gdLst/>
              <a:ahLst/>
              <a:cxnLst/>
              <a:rect l="l" t="t" r="r" b="b"/>
              <a:pathLst>
                <a:path w="720090" h="715010">
                  <a:moveTo>
                    <a:pt x="0" y="357377"/>
                  </a:moveTo>
                  <a:lnTo>
                    <a:pt x="3284" y="308883"/>
                  </a:lnTo>
                  <a:lnTo>
                    <a:pt x="12852" y="262372"/>
                  </a:lnTo>
                  <a:lnTo>
                    <a:pt x="28275" y="218270"/>
                  </a:lnTo>
                  <a:lnTo>
                    <a:pt x="49123" y="177002"/>
                  </a:lnTo>
                  <a:lnTo>
                    <a:pt x="74969" y="138994"/>
                  </a:lnTo>
                  <a:lnTo>
                    <a:pt x="105383" y="104673"/>
                  </a:lnTo>
                  <a:lnTo>
                    <a:pt x="139937" y="74464"/>
                  </a:lnTo>
                  <a:lnTo>
                    <a:pt x="178202" y="48792"/>
                  </a:lnTo>
                  <a:lnTo>
                    <a:pt x="219750" y="28084"/>
                  </a:lnTo>
                  <a:lnTo>
                    <a:pt x="264152" y="12765"/>
                  </a:lnTo>
                  <a:lnTo>
                    <a:pt x="310978" y="3262"/>
                  </a:lnTo>
                  <a:lnTo>
                    <a:pt x="359801" y="0"/>
                  </a:lnTo>
                  <a:lnTo>
                    <a:pt x="408624" y="3262"/>
                  </a:lnTo>
                  <a:lnTo>
                    <a:pt x="455451" y="12765"/>
                  </a:lnTo>
                  <a:lnTo>
                    <a:pt x="499852" y="28084"/>
                  </a:lnTo>
                  <a:lnTo>
                    <a:pt x="541400" y="48792"/>
                  </a:lnTo>
                  <a:lnTo>
                    <a:pt x="579665" y="74464"/>
                  </a:lnTo>
                  <a:lnTo>
                    <a:pt x="614219" y="104673"/>
                  </a:lnTo>
                  <a:lnTo>
                    <a:pt x="644634" y="138994"/>
                  </a:lnTo>
                  <a:lnTo>
                    <a:pt x="670479" y="177002"/>
                  </a:lnTo>
                  <a:lnTo>
                    <a:pt x="691328" y="218270"/>
                  </a:lnTo>
                  <a:lnTo>
                    <a:pt x="706750" y="262372"/>
                  </a:lnTo>
                  <a:lnTo>
                    <a:pt x="716318" y="308883"/>
                  </a:lnTo>
                  <a:lnTo>
                    <a:pt x="719603" y="357377"/>
                  </a:lnTo>
                  <a:lnTo>
                    <a:pt x="716318" y="405872"/>
                  </a:lnTo>
                  <a:lnTo>
                    <a:pt x="706750" y="452383"/>
                  </a:lnTo>
                  <a:lnTo>
                    <a:pt x="691328" y="496485"/>
                  </a:lnTo>
                  <a:lnTo>
                    <a:pt x="670479" y="537753"/>
                  </a:lnTo>
                  <a:lnTo>
                    <a:pt x="644634" y="575760"/>
                  </a:lnTo>
                  <a:lnTo>
                    <a:pt x="614219" y="610082"/>
                  </a:lnTo>
                  <a:lnTo>
                    <a:pt x="579665" y="640291"/>
                  </a:lnTo>
                  <a:lnTo>
                    <a:pt x="541400" y="665963"/>
                  </a:lnTo>
                  <a:lnTo>
                    <a:pt x="499852" y="686671"/>
                  </a:lnTo>
                  <a:lnTo>
                    <a:pt x="455451" y="701990"/>
                  </a:lnTo>
                  <a:lnTo>
                    <a:pt x="408624" y="711493"/>
                  </a:lnTo>
                  <a:lnTo>
                    <a:pt x="359801" y="714755"/>
                  </a:lnTo>
                  <a:lnTo>
                    <a:pt x="310978" y="711493"/>
                  </a:lnTo>
                  <a:lnTo>
                    <a:pt x="264152" y="701990"/>
                  </a:lnTo>
                  <a:lnTo>
                    <a:pt x="219750" y="686671"/>
                  </a:lnTo>
                  <a:lnTo>
                    <a:pt x="178202" y="665963"/>
                  </a:lnTo>
                  <a:lnTo>
                    <a:pt x="139937" y="640291"/>
                  </a:lnTo>
                  <a:lnTo>
                    <a:pt x="105383" y="610082"/>
                  </a:lnTo>
                  <a:lnTo>
                    <a:pt x="74969" y="575760"/>
                  </a:lnTo>
                  <a:lnTo>
                    <a:pt x="49123" y="537753"/>
                  </a:lnTo>
                  <a:lnTo>
                    <a:pt x="28275" y="496485"/>
                  </a:lnTo>
                  <a:lnTo>
                    <a:pt x="12852" y="452383"/>
                  </a:lnTo>
                  <a:lnTo>
                    <a:pt x="3284" y="405872"/>
                  </a:lnTo>
                  <a:lnTo>
                    <a:pt x="0" y="357377"/>
                  </a:lnTo>
                  <a:close/>
                </a:path>
              </a:pathLst>
            </a:custGeom>
            <a:ln w="21272">
              <a:solidFill>
                <a:srgbClr val="2540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2" name="object 250">
              <a:extLst>
                <a:ext uri="{FF2B5EF4-FFF2-40B4-BE49-F238E27FC236}">
                  <a16:creationId xmlns:a16="http://schemas.microsoft.com/office/drawing/2014/main" id="{1718EE88-FA84-1202-48A4-0CCC428AC580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50503" y="3601720"/>
              <a:ext cx="627888" cy="566927"/>
            </a:xfrm>
            <a:prstGeom prst="rect">
              <a:avLst/>
            </a:prstGeom>
          </p:spPr>
        </p:pic>
        <p:sp>
          <p:nvSpPr>
            <p:cNvPr id="253" name="object 251">
              <a:extLst>
                <a:ext uri="{FF2B5EF4-FFF2-40B4-BE49-F238E27FC236}">
                  <a16:creationId xmlns:a16="http://schemas.microsoft.com/office/drawing/2014/main" id="{DFA3D72B-013B-C5F7-B625-F9C12336099F}"/>
                </a:ext>
              </a:extLst>
            </p:cNvPr>
            <p:cNvSpPr/>
            <p:nvPr/>
          </p:nvSpPr>
          <p:spPr>
            <a:xfrm>
              <a:off x="8407751" y="3633928"/>
              <a:ext cx="514984" cy="453390"/>
            </a:xfrm>
            <a:custGeom>
              <a:avLst/>
              <a:gdLst/>
              <a:ahLst/>
              <a:cxnLst/>
              <a:rect l="l" t="t" r="r" b="b"/>
              <a:pathLst>
                <a:path w="514984" h="453389">
                  <a:moveTo>
                    <a:pt x="257459" y="0"/>
                  </a:moveTo>
                  <a:lnTo>
                    <a:pt x="229294" y="19288"/>
                  </a:lnTo>
                  <a:lnTo>
                    <a:pt x="9029" y="399034"/>
                  </a:lnTo>
                  <a:lnTo>
                    <a:pt x="7789" y="400251"/>
                  </a:lnTo>
                  <a:lnTo>
                    <a:pt x="2372" y="410273"/>
                  </a:lnTo>
                  <a:lnTo>
                    <a:pt x="0" y="420783"/>
                  </a:lnTo>
                  <a:lnTo>
                    <a:pt x="864" y="431080"/>
                  </a:lnTo>
                  <a:lnTo>
                    <a:pt x="28888" y="453334"/>
                  </a:lnTo>
                  <a:lnTo>
                    <a:pt x="40289" y="452180"/>
                  </a:lnTo>
                  <a:lnTo>
                    <a:pt x="40402" y="452361"/>
                  </a:lnTo>
                  <a:lnTo>
                    <a:pt x="480913" y="452361"/>
                  </a:lnTo>
                  <a:lnTo>
                    <a:pt x="481248" y="451780"/>
                  </a:lnTo>
                  <a:lnTo>
                    <a:pt x="485498" y="452210"/>
                  </a:lnTo>
                  <a:lnTo>
                    <a:pt x="514182" y="426591"/>
                  </a:lnTo>
                  <a:lnTo>
                    <a:pt x="514387" y="419659"/>
                  </a:lnTo>
                  <a:lnTo>
                    <a:pt x="513153" y="412633"/>
                  </a:lnTo>
                  <a:lnTo>
                    <a:pt x="508904" y="403879"/>
                  </a:lnTo>
                  <a:lnTo>
                    <a:pt x="509013" y="403688"/>
                  </a:lnTo>
                  <a:lnTo>
                    <a:pt x="506598" y="399127"/>
                  </a:lnTo>
                  <a:lnTo>
                    <a:pt x="506064" y="398604"/>
                  </a:lnTo>
                  <a:lnTo>
                    <a:pt x="286061" y="19288"/>
                  </a:lnTo>
                  <a:lnTo>
                    <a:pt x="285625" y="19288"/>
                  </a:lnTo>
                  <a:lnTo>
                    <a:pt x="281601" y="12078"/>
                  </a:lnTo>
                  <a:lnTo>
                    <a:pt x="276548" y="7042"/>
                  </a:lnTo>
                  <a:lnTo>
                    <a:pt x="270749" y="3240"/>
                  </a:lnTo>
                  <a:lnTo>
                    <a:pt x="264340" y="837"/>
                  </a:lnTo>
                  <a:lnTo>
                    <a:pt x="257459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2">
              <a:extLst>
                <a:ext uri="{FF2B5EF4-FFF2-40B4-BE49-F238E27FC236}">
                  <a16:creationId xmlns:a16="http://schemas.microsoft.com/office/drawing/2014/main" id="{18AE843A-A486-A627-B60D-A4C0BC33CB18}"/>
                </a:ext>
              </a:extLst>
            </p:cNvPr>
            <p:cNvSpPr/>
            <p:nvPr/>
          </p:nvSpPr>
          <p:spPr>
            <a:xfrm>
              <a:off x="8407750" y="3633928"/>
              <a:ext cx="514984" cy="453390"/>
            </a:xfrm>
            <a:custGeom>
              <a:avLst/>
              <a:gdLst/>
              <a:ahLst/>
              <a:cxnLst/>
              <a:rect l="l" t="t" r="r" b="b"/>
              <a:pathLst>
                <a:path w="514984" h="453389">
                  <a:moveTo>
                    <a:pt x="257459" y="0"/>
                  </a:moveTo>
                  <a:lnTo>
                    <a:pt x="285625" y="19289"/>
                  </a:lnTo>
                  <a:lnTo>
                    <a:pt x="286061" y="19289"/>
                  </a:lnTo>
                  <a:lnTo>
                    <a:pt x="506065" y="398604"/>
                  </a:lnTo>
                  <a:lnTo>
                    <a:pt x="506598" y="399127"/>
                  </a:lnTo>
                  <a:lnTo>
                    <a:pt x="507778" y="401559"/>
                  </a:lnTo>
                  <a:lnTo>
                    <a:pt x="509014" y="403689"/>
                  </a:lnTo>
                  <a:lnTo>
                    <a:pt x="508904" y="403879"/>
                  </a:lnTo>
                  <a:lnTo>
                    <a:pt x="513153" y="412633"/>
                  </a:lnTo>
                  <a:lnTo>
                    <a:pt x="514387" y="419659"/>
                  </a:lnTo>
                  <a:lnTo>
                    <a:pt x="514182" y="426591"/>
                  </a:lnTo>
                  <a:lnTo>
                    <a:pt x="512481" y="433220"/>
                  </a:lnTo>
                  <a:lnTo>
                    <a:pt x="485498" y="452210"/>
                  </a:lnTo>
                  <a:lnTo>
                    <a:pt x="481249" y="451780"/>
                  </a:lnTo>
                  <a:lnTo>
                    <a:pt x="480913" y="452361"/>
                  </a:lnTo>
                  <a:lnTo>
                    <a:pt x="40402" y="452361"/>
                  </a:lnTo>
                  <a:lnTo>
                    <a:pt x="40289" y="452180"/>
                  </a:lnTo>
                  <a:lnTo>
                    <a:pt x="28888" y="453334"/>
                  </a:lnTo>
                  <a:lnTo>
                    <a:pt x="0" y="420783"/>
                  </a:lnTo>
                  <a:lnTo>
                    <a:pt x="2372" y="410273"/>
                  </a:lnTo>
                  <a:lnTo>
                    <a:pt x="7788" y="400251"/>
                  </a:lnTo>
                  <a:lnTo>
                    <a:pt x="9030" y="399034"/>
                  </a:lnTo>
                  <a:lnTo>
                    <a:pt x="229282" y="19289"/>
                  </a:lnTo>
                  <a:lnTo>
                    <a:pt x="233319" y="12078"/>
                  </a:lnTo>
                  <a:lnTo>
                    <a:pt x="238371" y="7043"/>
                  </a:lnTo>
                  <a:lnTo>
                    <a:pt x="244171" y="3240"/>
                  </a:lnTo>
                  <a:lnTo>
                    <a:pt x="250579" y="837"/>
                  </a:lnTo>
                  <a:lnTo>
                    <a:pt x="257459" y="0"/>
                  </a:lnTo>
                  <a:close/>
                </a:path>
              </a:pathLst>
            </a:custGeom>
            <a:ln w="2127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5" name="object 253">
              <a:extLst>
                <a:ext uri="{FF2B5EF4-FFF2-40B4-BE49-F238E27FC236}">
                  <a16:creationId xmlns:a16="http://schemas.microsoft.com/office/drawing/2014/main" id="{7F923AC6-A309-2441-E261-CAECE71EC97A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573007" y="3720592"/>
              <a:ext cx="182879" cy="313943"/>
            </a:xfrm>
            <a:prstGeom prst="rect">
              <a:avLst/>
            </a:prstGeom>
          </p:spPr>
        </p:pic>
        <p:sp>
          <p:nvSpPr>
            <p:cNvPr id="3072" name="object 254">
              <a:extLst>
                <a:ext uri="{FF2B5EF4-FFF2-40B4-BE49-F238E27FC236}">
                  <a16:creationId xmlns:a16="http://schemas.microsoft.com/office/drawing/2014/main" id="{2AEA5BAF-7E67-B20A-344A-4F46598BFCE7}"/>
                </a:ext>
              </a:extLst>
            </p:cNvPr>
            <p:cNvSpPr/>
            <p:nvPr/>
          </p:nvSpPr>
          <p:spPr>
            <a:xfrm>
              <a:off x="8628493" y="3751126"/>
              <a:ext cx="73025" cy="202565"/>
            </a:xfrm>
            <a:custGeom>
              <a:avLst/>
              <a:gdLst/>
              <a:ahLst/>
              <a:cxnLst/>
              <a:rect l="l" t="t" r="r" b="b"/>
              <a:pathLst>
                <a:path w="73025" h="202564">
                  <a:moveTo>
                    <a:pt x="72903" y="0"/>
                  </a:moveTo>
                  <a:lnTo>
                    <a:pt x="0" y="0"/>
                  </a:lnTo>
                  <a:lnTo>
                    <a:pt x="0" y="202144"/>
                  </a:lnTo>
                  <a:lnTo>
                    <a:pt x="72903" y="202144"/>
                  </a:lnTo>
                  <a:lnTo>
                    <a:pt x="7290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3" name="object 255">
              <a:extLst>
                <a:ext uri="{FF2B5EF4-FFF2-40B4-BE49-F238E27FC236}">
                  <a16:creationId xmlns:a16="http://schemas.microsoft.com/office/drawing/2014/main" id="{53B3D669-34EF-0B83-8F0F-A0A14A7BFA8B}"/>
                </a:ext>
              </a:extLst>
            </p:cNvPr>
            <p:cNvSpPr/>
            <p:nvPr/>
          </p:nvSpPr>
          <p:spPr>
            <a:xfrm>
              <a:off x="8628493" y="3751126"/>
              <a:ext cx="73025" cy="202565"/>
            </a:xfrm>
            <a:custGeom>
              <a:avLst/>
              <a:gdLst/>
              <a:ahLst/>
              <a:cxnLst/>
              <a:rect l="l" t="t" r="r" b="b"/>
              <a:pathLst>
                <a:path w="73025" h="202564">
                  <a:moveTo>
                    <a:pt x="0" y="0"/>
                  </a:moveTo>
                  <a:lnTo>
                    <a:pt x="72902" y="0"/>
                  </a:lnTo>
                  <a:lnTo>
                    <a:pt x="72902" y="202144"/>
                  </a:lnTo>
                  <a:lnTo>
                    <a:pt x="0" y="202144"/>
                  </a:lnTo>
                  <a:lnTo>
                    <a:pt x="0" y="0"/>
                  </a:lnTo>
                  <a:close/>
                </a:path>
              </a:pathLst>
            </a:custGeom>
            <a:ln w="17727">
              <a:solidFill>
                <a:srgbClr val="1737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75" name="object 256">
              <a:extLst>
                <a:ext uri="{FF2B5EF4-FFF2-40B4-BE49-F238E27FC236}">
                  <a16:creationId xmlns:a16="http://schemas.microsoft.com/office/drawing/2014/main" id="{7795692B-0B05-46BC-09EB-AAD2AE5A1033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69959" y="3943096"/>
              <a:ext cx="188975" cy="170687"/>
            </a:xfrm>
            <a:prstGeom prst="rect">
              <a:avLst/>
            </a:prstGeom>
          </p:spPr>
        </p:pic>
        <p:sp>
          <p:nvSpPr>
            <p:cNvPr id="3076" name="object 257">
              <a:extLst>
                <a:ext uri="{FF2B5EF4-FFF2-40B4-BE49-F238E27FC236}">
                  <a16:creationId xmlns:a16="http://schemas.microsoft.com/office/drawing/2014/main" id="{9BEB79A4-7B97-BCC5-C2D7-BEEAB417A226}"/>
                </a:ext>
              </a:extLst>
            </p:cNvPr>
            <p:cNvSpPr/>
            <p:nvPr/>
          </p:nvSpPr>
          <p:spPr>
            <a:xfrm>
              <a:off x="8624826" y="3971569"/>
              <a:ext cx="80645" cy="61594"/>
            </a:xfrm>
            <a:custGeom>
              <a:avLst/>
              <a:gdLst/>
              <a:ahLst/>
              <a:cxnLst/>
              <a:rect l="l" t="t" r="r" b="b"/>
              <a:pathLst>
                <a:path w="80645" h="61595">
                  <a:moveTo>
                    <a:pt x="40119" y="0"/>
                  </a:moveTo>
                  <a:lnTo>
                    <a:pt x="24503" y="2405"/>
                  </a:lnTo>
                  <a:lnTo>
                    <a:pt x="11750" y="8967"/>
                  </a:lnTo>
                  <a:lnTo>
                    <a:pt x="3152" y="18698"/>
                  </a:lnTo>
                  <a:lnTo>
                    <a:pt x="0" y="30615"/>
                  </a:lnTo>
                  <a:lnTo>
                    <a:pt x="3152" y="42533"/>
                  </a:lnTo>
                  <a:lnTo>
                    <a:pt x="11750" y="52265"/>
                  </a:lnTo>
                  <a:lnTo>
                    <a:pt x="24503" y="58827"/>
                  </a:lnTo>
                  <a:lnTo>
                    <a:pt x="40119" y="61233"/>
                  </a:lnTo>
                  <a:lnTo>
                    <a:pt x="55735" y="58827"/>
                  </a:lnTo>
                  <a:lnTo>
                    <a:pt x="68488" y="52265"/>
                  </a:lnTo>
                  <a:lnTo>
                    <a:pt x="77086" y="42533"/>
                  </a:lnTo>
                  <a:lnTo>
                    <a:pt x="80239" y="30615"/>
                  </a:lnTo>
                  <a:lnTo>
                    <a:pt x="77086" y="18698"/>
                  </a:lnTo>
                  <a:lnTo>
                    <a:pt x="68488" y="8967"/>
                  </a:lnTo>
                  <a:lnTo>
                    <a:pt x="55735" y="2405"/>
                  </a:lnTo>
                  <a:lnTo>
                    <a:pt x="401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7" name="object 258">
              <a:extLst>
                <a:ext uri="{FF2B5EF4-FFF2-40B4-BE49-F238E27FC236}">
                  <a16:creationId xmlns:a16="http://schemas.microsoft.com/office/drawing/2014/main" id="{EF0ADCCD-C0FD-AE80-DA36-4C165864B76C}"/>
                </a:ext>
              </a:extLst>
            </p:cNvPr>
            <p:cNvSpPr/>
            <p:nvPr/>
          </p:nvSpPr>
          <p:spPr>
            <a:xfrm>
              <a:off x="8624826" y="3971569"/>
              <a:ext cx="80645" cy="61594"/>
            </a:xfrm>
            <a:custGeom>
              <a:avLst/>
              <a:gdLst/>
              <a:ahLst/>
              <a:cxnLst/>
              <a:rect l="l" t="t" r="r" b="b"/>
              <a:pathLst>
                <a:path w="80645" h="61595">
                  <a:moveTo>
                    <a:pt x="0" y="30616"/>
                  </a:moveTo>
                  <a:lnTo>
                    <a:pt x="3152" y="18699"/>
                  </a:lnTo>
                  <a:lnTo>
                    <a:pt x="11750" y="8967"/>
                  </a:lnTo>
                  <a:lnTo>
                    <a:pt x="24503" y="2406"/>
                  </a:lnTo>
                  <a:lnTo>
                    <a:pt x="40119" y="0"/>
                  </a:lnTo>
                  <a:lnTo>
                    <a:pt x="55735" y="2406"/>
                  </a:lnTo>
                  <a:lnTo>
                    <a:pt x="68488" y="8967"/>
                  </a:lnTo>
                  <a:lnTo>
                    <a:pt x="77086" y="18699"/>
                  </a:lnTo>
                  <a:lnTo>
                    <a:pt x="80239" y="30616"/>
                  </a:lnTo>
                  <a:lnTo>
                    <a:pt x="77086" y="42534"/>
                  </a:lnTo>
                  <a:lnTo>
                    <a:pt x="68488" y="52266"/>
                  </a:lnTo>
                  <a:lnTo>
                    <a:pt x="55735" y="58827"/>
                  </a:lnTo>
                  <a:lnTo>
                    <a:pt x="40119" y="61233"/>
                  </a:lnTo>
                  <a:lnTo>
                    <a:pt x="24503" y="58827"/>
                  </a:lnTo>
                  <a:lnTo>
                    <a:pt x="11750" y="52266"/>
                  </a:lnTo>
                  <a:lnTo>
                    <a:pt x="3152" y="42534"/>
                  </a:lnTo>
                  <a:lnTo>
                    <a:pt x="0" y="30616"/>
                  </a:lnTo>
                  <a:close/>
                </a:path>
              </a:pathLst>
            </a:custGeom>
            <a:ln w="17727">
              <a:solidFill>
                <a:srgbClr val="1737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78" name="object 460">
            <a:extLst>
              <a:ext uri="{FF2B5EF4-FFF2-40B4-BE49-F238E27FC236}">
                <a16:creationId xmlns:a16="http://schemas.microsoft.com/office/drawing/2014/main" id="{88B7DF59-BFE7-16EE-F5A5-72F24E521CCE}"/>
              </a:ext>
            </a:extLst>
          </p:cNvPr>
          <p:cNvGrpSpPr/>
          <p:nvPr/>
        </p:nvGrpSpPr>
        <p:grpSpPr>
          <a:xfrm>
            <a:off x="1359329" y="3113295"/>
            <a:ext cx="612188" cy="582312"/>
            <a:chOff x="4189984" y="2312416"/>
            <a:chExt cx="838200" cy="835660"/>
          </a:xfrm>
        </p:grpSpPr>
        <p:pic>
          <p:nvPicPr>
            <p:cNvPr id="3079" name="object 461">
              <a:extLst>
                <a:ext uri="{FF2B5EF4-FFF2-40B4-BE49-F238E27FC236}">
                  <a16:creationId xmlns:a16="http://schemas.microsoft.com/office/drawing/2014/main" id="{814C24A7-2684-1BA3-296D-06A80D1D315F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89984" y="2312416"/>
              <a:ext cx="838200" cy="835151"/>
            </a:xfrm>
            <a:prstGeom prst="rect">
              <a:avLst/>
            </a:prstGeom>
          </p:spPr>
        </p:pic>
        <p:sp>
          <p:nvSpPr>
            <p:cNvPr id="3080" name="object 462">
              <a:extLst>
                <a:ext uri="{FF2B5EF4-FFF2-40B4-BE49-F238E27FC236}">
                  <a16:creationId xmlns:a16="http://schemas.microsoft.com/office/drawing/2014/main" id="{24F3E8A7-05C8-3FE0-E4B5-F034B38B151B}"/>
                </a:ext>
              </a:extLst>
            </p:cNvPr>
            <p:cNvSpPr/>
            <p:nvPr/>
          </p:nvSpPr>
          <p:spPr>
            <a:xfrm>
              <a:off x="4251750" y="2347582"/>
              <a:ext cx="715010" cy="715010"/>
            </a:xfrm>
            <a:custGeom>
              <a:avLst/>
              <a:gdLst/>
              <a:ahLst/>
              <a:cxnLst/>
              <a:rect l="l" t="t" r="r" b="b"/>
              <a:pathLst>
                <a:path w="715010" h="715010">
                  <a:moveTo>
                    <a:pt x="357376" y="0"/>
                  </a:moveTo>
                  <a:lnTo>
                    <a:pt x="308882" y="3262"/>
                  </a:lnTo>
                  <a:lnTo>
                    <a:pt x="262372" y="12765"/>
                  </a:lnTo>
                  <a:lnTo>
                    <a:pt x="218269" y="28084"/>
                  </a:lnTo>
                  <a:lnTo>
                    <a:pt x="177002" y="48792"/>
                  </a:lnTo>
                  <a:lnTo>
                    <a:pt x="138994" y="74464"/>
                  </a:lnTo>
                  <a:lnTo>
                    <a:pt x="104673" y="104673"/>
                  </a:lnTo>
                  <a:lnTo>
                    <a:pt x="74464" y="138994"/>
                  </a:lnTo>
                  <a:lnTo>
                    <a:pt x="48792" y="177002"/>
                  </a:lnTo>
                  <a:lnTo>
                    <a:pt x="28084" y="218270"/>
                  </a:lnTo>
                  <a:lnTo>
                    <a:pt x="12765" y="262372"/>
                  </a:lnTo>
                  <a:lnTo>
                    <a:pt x="3262" y="308883"/>
                  </a:lnTo>
                  <a:lnTo>
                    <a:pt x="0" y="357377"/>
                  </a:lnTo>
                  <a:lnTo>
                    <a:pt x="3262" y="405872"/>
                  </a:lnTo>
                  <a:lnTo>
                    <a:pt x="12765" y="452383"/>
                  </a:lnTo>
                  <a:lnTo>
                    <a:pt x="28084" y="496485"/>
                  </a:lnTo>
                  <a:lnTo>
                    <a:pt x="48792" y="537753"/>
                  </a:lnTo>
                  <a:lnTo>
                    <a:pt x="74464" y="575761"/>
                  </a:lnTo>
                  <a:lnTo>
                    <a:pt x="104673" y="610082"/>
                  </a:lnTo>
                  <a:lnTo>
                    <a:pt x="138994" y="640291"/>
                  </a:lnTo>
                  <a:lnTo>
                    <a:pt x="177002" y="665963"/>
                  </a:lnTo>
                  <a:lnTo>
                    <a:pt x="218269" y="686671"/>
                  </a:lnTo>
                  <a:lnTo>
                    <a:pt x="262372" y="701990"/>
                  </a:lnTo>
                  <a:lnTo>
                    <a:pt x="308882" y="711493"/>
                  </a:lnTo>
                  <a:lnTo>
                    <a:pt x="357376" y="714756"/>
                  </a:lnTo>
                  <a:lnTo>
                    <a:pt x="405870" y="711493"/>
                  </a:lnTo>
                  <a:lnTo>
                    <a:pt x="452381" y="701990"/>
                  </a:lnTo>
                  <a:lnTo>
                    <a:pt x="496484" y="686671"/>
                  </a:lnTo>
                  <a:lnTo>
                    <a:pt x="537752" y="665963"/>
                  </a:lnTo>
                  <a:lnTo>
                    <a:pt x="575759" y="640291"/>
                  </a:lnTo>
                  <a:lnTo>
                    <a:pt x="610081" y="610082"/>
                  </a:lnTo>
                  <a:lnTo>
                    <a:pt x="640290" y="575761"/>
                  </a:lnTo>
                  <a:lnTo>
                    <a:pt x="665962" y="537753"/>
                  </a:lnTo>
                  <a:lnTo>
                    <a:pt x="686670" y="496485"/>
                  </a:lnTo>
                  <a:lnTo>
                    <a:pt x="701988" y="452383"/>
                  </a:lnTo>
                  <a:lnTo>
                    <a:pt x="711492" y="405872"/>
                  </a:lnTo>
                  <a:lnTo>
                    <a:pt x="714754" y="357377"/>
                  </a:lnTo>
                  <a:lnTo>
                    <a:pt x="711492" y="308883"/>
                  </a:lnTo>
                  <a:lnTo>
                    <a:pt x="701988" y="262372"/>
                  </a:lnTo>
                  <a:lnTo>
                    <a:pt x="686670" y="218270"/>
                  </a:lnTo>
                  <a:lnTo>
                    <a:pt x="665962" y="177002"/>
                  </a:lnTo>
                  <a:lnTo>
                    <a:pt x="640290" y="138994"/>
                  </a:lnTo>
                  <a:lnTo>
                    <a:pt x="610081" y="104673"/>
                  </a:lnTo>
                  <a:lnTo>
                    <a:pt x="575759" y="74464"/>
                  </a:lnTo>
                  <a:lnTo>
                    <a:pt x="537752" y="48792"/>
                  </a:lnTo>
                  <a:lnTo>
                    <a:pt x="496484" y="28084"/>
                  </a:lnTo>
                  <a:lnTo>
                    <a:pt x="452381" y="12765"/>
                  </a:lnTo>
                  <a:lnTo>
                    <a:pt x="405870" y="3262"/>
                  </a:lnTo>
                  <a:lnTo>
                    <a:pt x="357376" y="0"/>
                  </a:lnTo>
                  <a:close/>
                </a:path>
              </a:pathLst>
            </a:custGeom>
            <a:solidFill>
              <a:srgbClr val="DCE6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1" name="object 463">
              <a:extLst>
                <a:ext uri="{FF2B5EF4-FFF2-40B4-BE49-F238E27FC236}">
                  <a16:creationId xmlns:a16="http://schemas.microsoft.com/office/drawing/2014/main" id="{17693135-7899-1BF3-B6AC-567BCF46AEEA}"/>
                </a:ext>
              </a:extLst>
            </p:cNvPr>
            <p:cNvSpPr/>
            <p:nvPr/>
          </p:nvSpPr>
          <p:spPr>
            <a:xfrm>
              <a:off x="4251750" y="2347582"/>
              <a:ext cx="715010" cy="715010"/>
            </a:xfrm>
            <a:custGeom>
              <a:avLst/>
              <a:gdLst/>
              <a:ahLst/>
              <a:cxnLst/>
              <a:rect l="l" t="t" r="r" b="b"/>
              <a:pathLst>
                <a:path w="715010" h="715010">
                  <a:moveTo>
                    <a:pt x="0" y="357377"/>
                  </a:moveTo>
                  <a:lnTo>
                    <a:pt x="3262" y="308883"/>
                  </a:lnTo>
                  <a:lnTo>
                    <a:pt x="12765" y="262372"/>
                  </a:lnTo>
                  <a:lnTo>
                    <a:pt x="28084" y="218270"/>
                  </a:lnTo>
                  <a:lnTo>
                    <a:pt x="48792" y="177002"/>
                  </a:lnTo>
                  <a:lnTo>
                    <a:pt x="74464" y="138994"/>
                  </a:lnTo>
                  <a:lnTo>
                    <a:pt x="104673" y="104673"/>
                  </a:lnTo>
                  <a:lnTo>
                    <a:pt x="138994" y="74464"/>
                  </a:lnTo>
                  <a:lnTo>
                    <a:pt x="177002" y="48792"/>
                  </a:lnTo>
                  <a:lnTo>
                    <a:pt x="218270" y="28084"/>
                  </a:lnTo>
                  <a:lnTo>
                    <a:pt x="262372" y="12765"/>
                  </a:lnTo>
                  <a:lnTo>
                    <a:pt x="308883" y="3262"/>
                  </a:lnTo>
                  <a:lnTo>
                    <a:pt x="357377" y="0"/>
                  </a:lnTo>
                  <a:lnTo>
                    <a:pt x="405872" y="3262"/>
                  </a:lnTo>
                  <a:lnTo>
                    <a:pt x="452383" y="12765"/>
                  </a:lnTo>
                  <a:lnTo>
                    <a:pt x="496485" y="28084"/>
                  </a:lnTo>
                  <a:lnTo>
                    <a:pt x="537753" y="48792"/>
                  </a:lnTo>
                  <a:lnTo>
                    <a:pt x="575760" y="74464"/>
                  </a:lnTo>
                  <a:lnTo>
                    <a:pt x="610082" y="104673"/>
                  </a:lnTo>
                  <a:lnTo>
                    <a:pt x="640291" y="138994"/>
                  </a:lnTo>
                  <a:lnTo>
                    <a:pt x="665963" y="177002"/>
                  </a:lnTo>
                  <a:lnTo>
                    <a:pt x="686671" y="218270"/>
                  </a:lnTo>
                  <a:lnTo>
                    <a:pt x="701990" y="262372"/>
                  </a:lnTo>
                  <a:lnTo>
                    <a:pt x="711493" y="308883"/>
                  </a:lnTo>
                  <a:lnTo>
                    <a:pt x="714755" y="357377"/>
                  </a:lnTo>
                  <a:lnTo>
                    <a:pt x="711493" y="405872"/>
                  </a:lnTo>
                  <a:lnTo>
                    <a:pt x="701990" y="452383"/>
                  </a:lnTo>
                  <a:lnTo>
                    <a:pt x="686671" y="496485"/>
                  </a:lnTo>
                  <a:lnTo>
                    <a:pt x="665963" y="537753"/>
                  </a:lnTo>
                  <a:lnTo>
                    <a:pt x="640291" y="575760"/>
                  </a:lnTo>
                  <a:lnTo>
                    <a:pt x="610082" y="610082"/>
                  </a:lnTo>
                  <a:lnTo>
                    <a:pt x="575760" y="640291"/>
                  </a:lnTo>
                  <a:lnTo>
                    <a:pt x="537753" y="665963"/>
                  </a:lnTo>
                  <a:lnTo>
                    <a:pt x="496485" y="686671"/>
                  </a:lnTo>
                  <a:lnTo>
                    <a:pt x="452383" y="701990"/>
                  </a:lnTo>
                  <a:lnTo>
                    <a:pt x="405872" y="711493"/>
                  </a:lnTo>
                  <a:lnTo>
                    <a:pt x="357377" y="714755"/>
                  </a:lnTo>
                  <a:lnTo>
                    <a:pt x="308883" y="711493"/>
                  </a:lnTo>
                  <a:lnTo>
                    <a:pt x="262372" y="701990"/>
                  </a:lnTo>
                  <a:lnTo>
                    <a:pt x="218270" y="686671"/>
                  </a:lnTo>
                  <a:lnTo>
                    <a:pt x="177002" y="665963"/>
                  </a:lnTo>
                  <a:lnTo>
                    <a:pt x="138994" y="640291"/>
                  </a:lnTo>
                  <a:lnTo>
                    <a:pt x="104673" y="610082"/>
                  </a:lnTo>
                  <a:lnTo>
                    <a:pt x="74464" y="575760"/>
                  </a:lnTo>
                  <a:lnTo>
                    <a:pt x="48792" y="537753"/>
                  </a:lnTo>
                  <a:lnTo>
                    <a:pt x="28084" y="496485"/>
                  </a:lnTo>
                  <a:lnTo>
                    <a:pt x="12765" y="452383"/>
                  </a:lnTo>
                  <a:lnTo>
                    <a:pt x="3262" y="405872"/>
                  </a:lnTo>
                  <a:lnTo>
                    <a:pt x="0" y="357377"/>
                  </a:lnTo>
                  <a:close/>
                </a:path>
              </a:pathLst>
            </a:custGeom>
            <a:ln w="28363">
              <a:solidFill>
                <a:srgbClr val="2540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82" name="object 464">
              <a:extLst>
                <a:ext uri="{FF2B5EF4-FFF2-40B4-BE49-F238E27FC236}">
                  <a16:creationId xmlns:a16="http://schemas.microsoft.com/office/drawing/2014/main" id="{6F81488E-4426-D207-45AB-298D517D2510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21632" y="2428240"/>
              <a:ext cx="441960" cy="499872"/>
            </a:xfrm>
            <a:prstGeom prst="rect">
              <a:avLst/>
            </a:prstGeom>
          </p:spPr>
        </p:pic>
        <p:sp>
          <p:nvSpPr>
            <p:cNvPr id="3083" name="object 465">
              <a:extLst>
                <a:ext uri="{FF2B5EF4-FFF2-40B4-BE49-F238E27FC236}">
                  <a16:creationId xmlns:a16="http://schemas.microsoft.com/office/drawing/2014/main" id="{2ED09DAB-7BD3-FDBA-DA77-9529C7869A00}"/>
                </a:ext>
              </a:extLst>
            </p:cNvPr>
            <p:cNvSpPr/>
            <p:nvPr/>
          </p:nvSpPr>
          <p:spPr>
            <a:xfrm>
              <a:off x="4472042" y="2455550"/>
              <a:ext cx="339725" cy="396240"/>
            </a:xfrm>
            <a:custGeom>
              <a:avLst/>
              <a:gdLst/>
              <a:ahLst/>
              <a:cxnLst/>
              <a:rect l="l" t="t" r="r" b="b"/>
              <a:pathLst>
                <a:path w="339725" h="396239">
                  <a:moveTo>
                    <a:pt x="339582" y="0"/>
                  </a:moveTo>
                  <a:lnTo>
                    <a:pt x="0" y="0"/>
                  </a:lnTo>
                  <a:lnTo>
                    <a:pt x="0" y="395629"/>
                  </a:lnTo>
                  <a:lnTo>
                    <a:pt x="339582" y="395629"/>
                  </a:lnTo>
                  <a:lnTo>
                    <a:pt x="3395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5" name="object 466">
              <a:extLst>
                <a:ext uri="{FF2B5EF4-FFF2-40B4-BE49-F238E27FC236}">
                  <a16:creationId xmlns:a16="http://schemas.microsoft.com/office/drawing/2014/main" id="{6BFD7B1F-89B3-5E6C-237A-B8661CC82327}"/>
                </a:ext>
              </a:extLst>
            </p:cNvPr>
            <p:cNvSpPr/>
            <p:nvPr/>
          </p:nvSpPr>
          <p:spPr>
            <a:xfrm>
              <a:off x="4472042" y="2455550"/>
              <a:ext cx="339725" cy="396240"/>
            </a:xfrm>
            <a:custGeom>
              <a:avLst/>
              <a:gdLst/>
              <a:ahLst/>
              <a:cxnLst/>
              <a:rect l="l" t="t" r="r" b="b"/>
              <a:pathLst>
                <a:path w="339725" h="396239">
                  <a:moveTo>
                    <a:pt x="0" y="0"/>
                  </a:moveTo>
                  <a:lnTo>
                    <a:pt x="339581" y="0"/>
                  </a:lnTo>
                  <a:lnTo>
                    <a:pt x="339581" y="395629"/>
                  </a:lnTo>
                  <a:lnTo>
                    <a:pt x="0" y="395629"/>
                  </a:lnTo>
                  <a:lnTo>
                    <a:pt x="0" y="0"/>
                  </a:lnTo>
                  <a:close/>
                </a:path>
              </a:pathLst>
            </a:custGeom>
            <a:ln w="10636">
              <a:solidFill>
                <a:srgbClr val="2540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86" name="object 467">
              <a:extLst>
                <a:ext uri="{FF2B5EF4-FFF2-40B4-BE49-F238E27FC236}">
                  <a16:creationId xmlns:a16="http://schemas.microsoft.com/office/drawing/2014/main" id="{772D395F-DCFF-2305-9CA9-4C106301339C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91152" y="2458720"/>
              <a:ext cx="445008" cy="499872"/>
            </a:xfrm>
            <a:prstGeom prst="rect">
              <a:avLst/>
            </a:prstGeom>
          </p:spPr>
        </p:pic>
        <p:sp>
          <p:nvSpPr>
            <p:cNvPr id="3087" name="object 468">
              <a:extLst>
                <a:ext uri="{FF2B5EF4-FFF2-40B4-BE49-F238E27FC236}">
                  <a16:creationId xmlns:a16="http://schemas.microsoft.com/office/drawing/2014/main" id="{3F62C05C-E4B8-B85F-9C2F-A57D371885D6}"/>
                </a:ext>
              </a:extLst>
            </p:cNvPr>
            <p:cNvSpPr/>
            <p:nvPr/>
          </p:nvSpPr>
          <p:spPr>
            <a:xfrm>
              <a:off x="4443551" y="2484995"/>
              <a:ext cx="339725" cy="396240"/>
            </a:xfrm>
            <a:custGeom>
              <a:avLst/>
              <a:gdLst/>
              <a:ahLst/>
              <a:cxnLst/>
              <a:rect l="l" t="t" r="r" b="b"/>
              <a:pathLst>
                <a:path w="339725" h="396239">
                  <a:moveTo>
                    <a:pt x="339581" y="0"/>
                  </a:moveTo>
                  <a:lnTo>
                    <a:pt x="0" y="0"/>
                  </a:lnTo>
                  <a:lnTo>
                    <a:pt x="0" y="395629"/>
                  </a:lnTo>
                  <a:lnTo>
                    <a:pt x="339581" y="395629"/>
                  </a:lnTo>
                  <a:lnTo>
                    <a:pt x="3395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8" name="object 469">
              <a:extLst>
                <a:ext uri="{FF2B5EF4-FFF2-40B4-BE49-F238E27FC236}">
                  <a16:creationId xmlns:a16="http://schemas.microsoft.com/office/drawing/2014/main" id="{47D96E58-3699-C47E-2812-1931E8E4A82A}"/>
                </a:ext>
              </a:extLst>
            </p:cNvPr>
            <p:cNvSpPr/>
            <p:nvPr/>
          </p:nvSpPr>
          <p:spPr>
            <a:xfrm>
              <a:off x="4443551" y="2484995"/>
              <a:ext cx="339725" cy="396240"/>
            </a:xfrm>
            <a:custGeom>
              <a:avLst/>
              <a:gdLst/>
              <a:ahLst/>
              <a:cxnLst/>
              <a:rect l="l" t="t" r="r" b="b"/>
              <a:pathLst>
                <a:path w="339725" h="396239">
                  <a:moveTo>
                    <a:pt x="0" y="0"/>
                  </a:moveTo>
                  <a:lnTo>
                    <a:pt x="339581" y="0"/>
                  </a:lnTo>
                  <a:lnTo>
                    <a:pt x="339581" y="395629"/>
                  </a:lnTo>
                  <a:lnTo>
                    <a:pt x="0" y="395629"/>
                  </a:lnTo>
                  <a:lnTo>
                    <a:pt x="0" y="0"/>
                  </a:lnTo>
                  <a:close/>
                </a:path>
              </a:pathLst>
            </a:custGeom>
            <a:ln w="10636">
              <a:solidFill>
                <a:srgbClr val="2540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89" name="object 470">
              <a:extLst>
                <a:ext uri="{FF2B5EF4-FFF2-40B4-BE49-F238E27FC236}">
                  <a16:creationId xmlns:a16="http://schemas.microsoft.com/office/drawing/2014/main" id="{8BD049CE-68DD-004C-86B2-9A0E76CA3EEF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357624" y="2495296"/>
              <a:ext cx="441960" cy="496824"/>
            </a:xfrm>
            <a:prstGeom prst="rect">
              <a:avLst/>
            </a:prstGeom>
          </p:spPr>
        </p:pic>
        <p:sp>
          <p:nvSpPr>
            <p:cNvPr id="3090" name="object 471">
              <a:extLst>
                <a:ext uri="{FF2B5EF4-FFF2-40B4-BE49-F238E27FC236}">
                  <a16:creationId xmlns:a16="http://schemas.microsoft.com/office/drawing/2014/main" id="{7ECA23F8-7167-4E02-058C-55B489F71979}"/>
                </a:ext>
              </a:extLst>
            </p:cNvPr>
            <p:cNvSpPr/>
            <p:nvPr/>
          </p:nvSpPr>
          <p:spPr>
            <a:xfrm>
              <a:off x="4409648" y="2519734"/>
              <a:ext cx="339725" cy="396240"/>
            </a:xfrm>
            <a:custGeom>
              <a:avLst/>
              <a:gdLst/>
              <a:ahLst/>
              <a:cxnLst/>
              <a:rect l="l" t="t" r="r" b="b"/>
              <a:pathLst>
                <a:path w="339725" h="396239">
                  <a:moveTo>
                    <a:pt x="339581" y="0"/>
                  </a:moveTo>
                  <a:lnTo>
                    <a:pt x="0" y="0"/>
                  </a:lnTo>
                  <a:lnTo>
                    <a:pt x="0" y="395629"/>
                  </a:lnTo>
                  <a:lnTo>
                    <a:pt x="339581" y="395629"/>
                  </a:lnTo>
                  <a:lnTo>
                    <a:pt x="3395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1" name="object 472">
              <a:extLst>
                <a:ext uri="{FF2B5EF4-FFF2-40B4-BE49-F238E27FC236}">
                  <a16:creationId xmlns:a16="http://schemas.microsoft.com/office/drawing/2014/main" id="{C6829129-C56B-0D93-63E7-FE396F62A0A5}"/>
                </a:ext>
              </a:extLst>
            </p:cNvPr>
            <p:cNvSpPr/>
            <p:nvPr/>
          </p:nvSpPr>
          <p:spPr>
            <a:xfrm>
              <a:off x="4409648" y="2519734"/>
              <a:ext cx="339725" cy="396240"/>
            </a:xfrm>
            <a:custGeom>
              <a:avLst/>
              <a:gdLst/>
              <a:ahLst/>
              <a:cxnLst/>
              <a:rect l="l" t="t" r="r" b="b"/>
              <a:pathLst>
                <a:path w="339725" h="396239">
                  <a:moveTo>
                    <a:pt x="0" y="0"/>
                  </a:moveTo>
                  <a:lnTo>
                    <a:pt x="339581" y="0"/>
                  </a:lnTo>
                  <a:lnTo>
                    <a:pt x="339581" y="395629"/>
                  </a:lnTo>
                  <a:lnTo>
                    <a:pt x="0" y="395629"/>
                  </a:lnTo>
                  <a:lnTo>
                    <a:pt x="0" y="0"/>
                  </a:lnTo>
                  <a:close/>
                </a:path>
              </a:pathLst>
            </a:custGeom>
            <a:ln w="10636">
              <a:solidFill>
                <a:srgbClr val="2540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92" name="object 473">
              <a:extLst>
                <a:ext uri="{FF2B5EF4-FFF2-40B4-BE49-F238E27FC236}">
                  <a16:creationId xmlns:a16="http://schemas.microsoft.com/office/drawing/2014/main" id="{CBF42228-429E-F720-9791-E17ADD7485E4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39920" y="2562352"/>
              <a:ext cx="289560" cy="106679"/>
            </a:xfrm>
            <a:prstGeom prst="rect">
              <a:avLst/>
            </a:prstGeom>
          </p:spPr>
        </p:pic>
        <p:sp>
          <p:nvSpPr>
            <p:cNvPr id="3093" name="object 474">
              <a:extLst>
                <a:ext uri="{FF2B5EF4-FFF2-40B4-BE49-F238E27FC236}">
                  <a16:creationId xmlns:a16="http://schemas.microsoft.com/office/drawing/2014/main" id="{0D1E3ECA-717F-1D4A-164A-F7976534C947}"/>
                </a:ext>
              </a:extLst>
            </p:cNvPr>
            <p:cNvSpPr/>
            <p:nvPr/>
          </p:nvSpPr>
          <p:spPr>
            <a:xfrm>
              <a:off x="4486924" y="2592161"/>
              <a:ext cx="189230" cy="0"/>
            </a:xfrm>
            <a:custGeom>
              <a:avLst/>
              <a:gdLst/>
              <a:ahLst/>
              <a:cxnLst/>
              <a:rect l="l" t="t" r="r" b="b"/>
              <a:pathLst>
                <a:path w="189229">
                  <a:moveTo>
                    <a:pt x="188847" y="1"/>
                  </a:moveTo>
                  <a:lnTo>
                    <a:pt x="0" y="0"/>
                  </a:lnTo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4" name="object 475">
              <a:extLst>
                <a:ext uri="{FF2B5EF4-FFF2-40B4-BE49-F238E27FC236}">
                  <a16:creationId xmlns:a16="http://schemas.microsoft.com/office/drawing/2014/main" id="{A3563420-8E09-7D9A-B1AD-A700920EB22D}"/>
                </a:ext>
              </a:extLst>
            </p:cNvPr>
            <p:cNvSpPr/>
            <p:nvPr/>
          </p:nvSpPr>
          <p:spPr>
            <a:xfrm>
              <a:off x="4486924" y="2592161"/>
              <a:ext cx="189230" cy="0"/>
            </a:xfrm>
            <a:custGeom>
              <a:avLst/>
              <a:gdLst/>
              <a:ahLst/>
              <a:cxnLst/>
              <a:rect l="l" t="t" r="r" b="b"/>
              <a:pathLst>
                <a:path w="189229">
                  <a:moveTo>
                    <a:pt x="0" y="0"/>
                  </a:moveTo>
                  <a:lnTo>
                    <a:pt x="188847" y="1"/>
                  </a:lnTo>
                </a:path>
              </a:pathLst>
            </a:custGeom>
            <a:ln w="14181">
              <a:solidFill>
                <a:srgbClr val="2540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95" name="object 476">
              <a:extLst>
                <a:ext uri="{FF2B5EF4-FFF2-40B4-BE49-F238E27FC236}">
                  <a16:creationId xmlns:a16="http://schemas.microsoft.com/office/drawing/2014/main" id="{1416C9EA-FF51-B5D1-3185-F290F5DAAA74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439920" y="2620264"/>
              <a:ext cx="289560" cy="106679"/>
            </a:xfrm>
            <a:prstGeom prst="rect">
              <a:avLst/>
            </a:prstGeom>
          </p:spPr>
        </p:pic>
        <p:sp>
          <p:nvSpPr>
            <p:cNvPr id="3096" name="object 477">
              <a:extLst>
                <a:ext uri="{FF2B5EF4-FFF2-40B4-BE49-F238E27FC236}">
                  <a16:creationId xmlns:a16="http://schemas.microsoft.com/office/drawing/2014/main" id="{DE598067-DF34-C824-BC64-74FD8724593A}"/>
                </a:ext>
              </a:extLst>
            </p:cNvPr>
            <p:cNvSpPr/>
            <p:nvPr/>
          </p:nvSpPr>
          <p:spPr>
            <a:xfrm>
              <a:off x="4487432" y="2650253"/>
              <a:ext cx="189230" cy="0"/>
            </a:xfrm>
            <a:custGeom>
              <a:avLst/>
              <a:gdLst/>
              <a:ahLst/>
              <a:cxnLst/>
              <a:rect l="l" t="t" r="r" b="b"/>
              <a:pathLst>
                <a:path w="189229">
                  <a:moveTo>
                    <a:pt x="188847" y="1"/>
                  </a:moveTo>
                  <a:lnTo>
                    <a:pt x="0" y="0"/>
                  </a:lnTo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7" name="object 478">
              <a:extLst>
                <a:ext uri="{FF2B5EF4-FFF2-40B4-BE49-F238E27FC236}">
                  <a16:creationId xmlns:a16="http://schemas.microsoft.com/office/drawing/2014/main" id="{322DC21F-7491-00E6-BDE0-B6896F83FB55}"/>
                </a:ext>
              </a:extLst>
            </p:cNvPr>
            <p:cNvSpPr/>
            <p:nvPr/>
          </p:nvSpPr>
          <p:spPr>
            <a:xfrm>
              <a:off x="4487432" y="2650253"/>
              <a:ext cx="189230" cy="0"/>
            </a:xfrm>
            <a:custGeom>
              <a:avLst/>
              <a:gdLst/>
              <a:ahLst/>
              <a:cxnLst/>
              <a:rect l="l" t="t" r="r" b="b"/>
              <a:pathLst>
                <a:path w="189229">
                  <a:moveTo>
                    <a:pt x="0" y="0"/>
                  </a:moveTo>
                  <a:lnTo>
                    <a:pt x="188847" y="1"/>
                  </a:lnTo>
                </a:path>
              </a:pathLst>
            </a:custGeom>
            <a:ln w="14181">
              <a:solidFill>
                <a:srgbClr val="2540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98" name="object 479">
              <a:extLst>
                <a:ext uri="{FF2B5EF4-FFF2-40B4-BE49-F238E27FC236}">
                  <a16:creationId xmlns:a16="http://schemas.microsoft.com/office/drawing/2014/main" id="{F357B7B8-1E6B-C24D-2ACD-C5225762FB95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42968" y="2684272"/>
              <a:ext cx="286512" cy="106679"/>
            </a:xfrm>
            <a:prstGeom prst="rect">
              <a:avLst/>
            </a:prstGeom>
          </p:spPr>
        </p:pic>
        <p:sp>
          <p:nvSpPr>
            <p:cNvPr id="3099" name="object 480">
              <a:extLst>
                <a:ext uri="{FF2B5EF4-FFF2-40B4-BE49-F238E27FC236}">
                  <a16:creationId xmlns:a16="http://schemas.microsoft.com/office/drawing/2014/main" id="{85BC6DCC-A327-4C64-3182-1C9B4922DB8B}"/>
                </a:ext>
              </a:extLst>
            </p:cNvPr>
            <p:cNvSpPr/>
            <p:nvPr/>
          </p:nvSpPr>
          <p:spPr>
            <a:xfrm>
              <a:off x="4487940" y="2714511"/>
              <a:ext cx="189230" cy="0"/>
            </a:xfrm>
            <a:custGeom>
              <a:avLst/>
              <a:gdLst/>
              <a:ahLst/>
              <a:cxnLst/>
              <a:rect l="l" t="t" r="r" b="b"/>
              <a:pathLst>
                <a:path w="189229">
                  <a:moveTo>
                    <a:pt x="188846" y="1"/>
                  </a:moveTo>
                  <a:lnTo>
                    <a:pt x="0" y="0"/>
                  </a:lnTo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0" name="object 481">
              <a:extLst>
                <a:ext uri="{FF2B5EF4-FFF2-40B4-BE49-F238E27FC236}">
                  <a16:creationId xmlns:a16="http://schemas.microsoft.com/office/drawing/2014/main" id="{CD647213-697F-2B21-8C7C-9673ADC8BBC7}"/>
                </a:ext>
              </a:extLst>
            </p:cNvPr>
            <p:cNvSpPr/>
            <p:nvPr/>
          </p:nvSpPr>
          <p:spPr>
            <a:xfrm>
              <a:off x="4487940" y="2714511"/>
              <a:ext cx="189230" cy="0"/>
            </a:xfrm>
            <a:custGeom>
              <a:avLst/>
              <a:gdLst/>
              <a:ahLst/>
              <a:cxnLst/>
              <a:rect l="l" t="t" r="r" b="b"/>
              <a:pathLst>
                <a:path w="189229">
                  <a:moveTo>
                    <a:pt x="0" y="0"/>
                  </a:moveTo>
                  <a:lnTo>
                    <a:pt x="188847" y="1"/>
                  </a:lnTo>
                </a:path>
              </a:pathLst>
            </a:custGeom>
            <a:ln w="14181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01" name="object 482">
              <a:extLst>
                <a:ext uri="{FF2B5EF4-FFF2-40B4-BE49-F238E27FC236}">
                  <a16:creationId xmlns:a16="http://schemas.microsoft.com/office/drawing/2014/main" id="{977032BA-A8DA-F679-EADA-2670BB2F340B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412488" y="2403856"/>
              <a:ext cx="426720" cy="426720"/>
            </a:xfrm>
            <a:prstGeom prst="rect">
              <a:avLst/>
            </a:prstGeom>
          </p:spPr>
        </p:pic>
        <p:sp>
          <p:nvSpPr>
            <p:cNvPr id="3102" name="object 483">
              <a:extLst>
                <a:ext uri="{FF2B5EF4-FFF2-40B4-BE49-F238E27FC236}">
                  <a16:creationId xmlns:a16="http://schemas.microsoft.com/office/drawing/2014/main" id="{FEE44847-8051-2AE0-63DE-A31F47DAD420}"/>
                </a:ext>
              </a:extLst>
            </p:cNvPr>
            <p:cNvSpPr/>
            <p:nvPr/>
          </p:nvSpPr>
          <p:spPr>
            <a:xfrm>
              <a:off x="4463393" y="2430749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4">
                  <a:moveTo>
                    <a:pt x="160250" y="0"/>
                  </a:moveTo>
                  <a:lnTo>
                    <a:pt x="118804" y="5736"/>
                  </a:lnTo>
                  <a:lnTo>
                    <a:pt x="80725" y="21656"/>
                  </a:lnTo>
                  <a:lnTo>
                    <a:pt x="47898" y="46673"/>
                  </a:lnTo>
                  <a:lnTo>
                    <a:pt x="22207" y="79699"/>
                  </a:lnTo>
                  <a:lnTo>
                    <a:pt x="5535" y="119645"/>
                  </a:lnTo>
                  <a:lnTo>
                    <a:pt x="0" y="162576"/>
                  </a:lnTo>
                  <a:lnTo>
                    <a:pt x="5619" y="203181"/>
                  </a:lnTo>
                  <a:lnTo>
                    <a:pt x="5736" y="204023"/>
                  </a:lnTo>
                  <a:lnTo>
                    <a:pt x="21656" y="242102"/>
                  </a:lnTo>
                  <a:lnTo>
                    <a:pt x="46673" y="274929"/>
                  </a:lnTo>
                  <a:lnTo>
                    <a:pt x="79699" y="300620"/>
                  </a:lnTo>
                  <a:lnTo>
                    <a:pt x="119645" y="317292"/>
                  </a:lnTo>
                  <a:lnTo>
                    <a:pt x="162576" y="322827"/>
                  </a:lnTo>
                  <a:lnTo>
                    <a:pt x="204023" y="317091"/>
                  </a:lnTo>
                  <a:lnTo>
                    <a:pt x="242102" y="301171"/>
                  </a:lnTo>
                  <a:lnTo>
                    <a:pt x="274929" y="276154"/>
                  </a:lnTo>
                  <a:lnTo>
                    <a:pt x="281652" y="267511"/>
                  </a:lnTo>
                  <a:lnTo>
                    <a:pt x="176137" y="267511"/>
                  </a:lnTo>
                  <a:lnTo>
                    <a:pt x="133697" y="264851"/>
                  </a:lnTo>
                  <a:lnTo>
                    <a:pt x="95612" y="245935"/>
                  </a:lnTo>
                  <a:lnTo>
                    <a:pt x="68673" y="214957"/>
                  </a:lnTo>
                  <a:lnTo>
                    <a:pt x="55316" y="176139"/>
                  </a:lnTo>
                  <a:lnTo>
                    <a:pt x="57976" y="133698"/>
                  </a:lnTo>
                  <a:lnTo>
                    <a:pt x="76893" y="95613"/>
                  </a:lnTo>
                  <a:lnTo>
                    <a:pt x="107870" y="68673"/>
                  </a:lnTo>
                  <a:lnTo>
                    <a:pt x="146689" y="55316"/>
                  </a:lnTo>
                  <a:lnTo>
                    <a:pt x="281807" y="55316"/>
                  </a:lnTo>
                  <a:lnTo>
                    <a:pt x="276154" y="47898"/>
                  </a:lnTo>
                  <a:lnTo>
                    <a:pt x="243128" y="22207"/>
                  </a:lnTo>
                  <a:lnTo>
                    <a:pt x="203181" y="5535"/>
                  </a:lnTo>
                  <a:lnTo>
                    <a:pt x="160250" y="0"/>
                  </a:lnTo>
                  <a:close/>
                </a:path>
                <a:path w="323214" h="323214">
                  <a:moveTo>
                    <a:pt x="281807" y="55316"/>
                  </a:moveTo>
                  <a:lnTo>
                    <a:pt x="146689" y="55316"/>
                  </a:lnTo>
                  <a:lnTo>
                    <a:pt x="189130" y="57976"/>
                  </a:lnTo>
                  <a:lnTo>
                    <a:pt x="227214" y="76893"/>
                  </a:lnTo>
                  <a:lnTo>
                    <a:pt x="254153" y="107870"/>
                  </a:lnTo>
                  <a:lnTo>
                    <a:pt x="267511" y="146689"/>
                  </a:lnTo>
                  <a:lnTo>
                    <a:pt x="264851" y="189130"/>
                  </a:lnTo>
                  <a:lnTo>
                    <a:pt x="245934" y="227214"/>
                  </a:lnTo>
                  <a:lnTo>
                    <a:pt x="214956" y="254153"/>
                  </a:lnTo>
                  <a:lnTo>
                    <a:pt x="176137" y="267511"/>
                  </a:lnTo>
                  <a:lnTo>
                    <a:pt x="281652" y="267511"/>
                  </a:lnTo>
                  <a:lnTo>
                    <a:pt x="300620" y="243128"/>
                  </a:lnTo>
                  <a:lnTo>
                    <a:pt x="317292" y="203181"/>
                  </a:lnTo>
                  <a:lnTo>
                    <a:pt x="322827" y="160250"/>
                  </a:lnTo>
                  <a:lnTo>
                    <a:pt x="317208" y="119645"/>
                  </a:lnTo>
                  <a:lnTo>
                    <a:pt x="317091" y="118804"/>
                  </a:lnTo>
                  <a:lnTo>
                    <a:pt x="301171" y="80725"/>
                  </a:lnTo>
                  <a:lnTo>
                    <a:pt x="281807" y="55316"/>
                  </a:lnTo>
                  <a:close/>
                </a:path>
              </a:pathLst>
            </a:custGeom>
            <a:solidFill>
              <a:srgbClr val="254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3" name="object 484">
              <a:extLst>
                <a:ext uri="{FF2B5EF4-FFF2-40B4-BE49-F238E27FC236}">
                  <a16:creationId xmlns:a16="http://schemas.microsoft.com/office/drawing/2014/main" id="{B5A54125-4255-8936-17B7-5884973A8D18}"/>
                </a:ext>
              </a:extLst>
            </p:cNvPr>
            <p:cNvSpPr/>
            <p:nvPr/>
          </p:nvSpPr>
          <p:spPr>
            <a:xfrm>
              <a:off x="4463393" y="2430748"/>
              <a:ext cx="323215" cy="323215"/>
            </a:xfrm>
            <a:custGeom>
              <a:avLst/>
              <a:gdLst/>
              <a:ahLst/>
              <a:cxnLst/>
              <a:rect l="l" t="t" r="r" b="b"/>
              <a:pathLst>
                <a:path w="323214" h="323214">
                  <a:moveTo>
                    <a:pt x="5535" y="119646"/>
                  </a:moveTo>
                  <a:lnTo>
                    <a:pt x="22206" y="79699"/>
                  </a:lnTo>
                  <a:lnTo>
                    <a:pt x="47898" y="46673"/>
                  </a:lnTo>
                  <a:lnTo>
                    <a:pt x="80725" y="21657"/>
                  </a:lnTo>
                  <a:lnTo>
                    <a:pt x="118804" y="5736"/>
                  </a:lnTo>
                  <a:lnTo>
                    <a:pt x="160250" y="0"/>
                  </a:lnTo>
                  <a:lnTo>
                    <a:pt x="203181" y="5535"/>
                  </a:lnTo>
                  <a:lnTo>
                    <a:pt x="243128" y="22206"/>
                  </a:lnTo>
                  <a:lnTo>
                    <a:pt x="276153" y="47898"/>
                  </a:lnTo>
                  <a:lnTo>
                    <a:pt x="301170" y="80725"/>
                  </a:lnTo>
                  <a:lnTo>
                    <a:pt x="317091" y="118804"/>
                  </a:lnTo>
                  <a:lnTo>
                    <a:pt x="322827" y="160250"/>
                  </a:lnTo>
                  <a:lnTo>
                    <a:pt x="317292" y="203181"/>
                  </a:lnTo>
                  <a:lnTo>
                    <a:pt x="300620" y="243128"/>
                  </a:lnTo>
                  <a:lnTo>
                    <a:pt x="274929" y="276153"/>
                  </a:lnTo>
                  <a:lnTo>
                    <a:pt x="242102" y="301170"/>
                  </a:lnTo>
                  <a:lnTo>
                    <a:pt x="204023" y="317091"/>
                  </a:lnTo>
                  <a:lnTo>
                    <a:pt x="162576" y="322827"/>
                  </a:lnTo>
                  <a:lnTo>
                    <a:pt x="119646" y="317292"/>
                  </a:lnTo>
                  <a:lnTo>
                    <a:pt x="79699" y="300621"/>
                  </a:lnTo>
                  <a:lnTo>
                    <a:pt x="46673" y="274929"/>
                  </a:lnTo>
                  <a:lnTo>
                    <a:pt x="21656" y="242102"/>
                  </a:lnTo>
                  <a:lnTo>
                    <a:pt x="5736" y="204023"/>
                  </a:lnTo>
                  <a:lnTo>
                    <a:pt x="0" y="162577"/>
                  </a:lnTo>
                  <a:lnTo>
                    <a:pt x="5535" y="119646"/>
                  </a:lnTo>
                  <a:close/>
                </a:path>
              </a:pathLst>
            </a:custGeom>
            <a:ln w="106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04" name="object 485">
              <a:extLst>
                <a:ext uri="{FF2B5EF4-FFF2-40B4-BE49-F238E27FC236}">
                  <a16:creationId xmlns:a16="http://schemas.microsoft.com/office/drawing/2014/main" id="{1F8C3513-AD15-48EA-3971-653D9EE13B4F}"/>
                </a:ext>
              </a:extLst>
            </p:cNvPr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500880" y="2480746"/>
              <a:ext cx="243839" cy="222831"/>
            </a:xfrm>
            <a:prstGeom prst="rect">
              <a:avLst/>
            </a:prstGeom>
          </p:spPr>
        </p:pic>
        <p:sp>
          <p:nvSpPr>
            <p:cNvPr id="3105" name="object 486">
              <a:extLst>
                <a:ext uri="{FF2B5EF4-FFF2-40B4-BE49-F238E27FC236}">
                  <a16:creationId xmlns:a16="http://schemas.microsoft.com/office/drawing/2014/main" id="{264CEBDC-B655-8A23-D94F-B61B6B83727D}"/>
                </a:ext>
              </a:extLst>
            </p:cNvPr>
            <p:cNvSpPr/>
            <p:nvPr/>
          </p:nvSpPr>
          <p:spPr>
            <a:xfrm>
              <a:off x="4545759" y="2525321"/>
              <a:ext cx="153035" cy="52705"/>
            </a:xfrm>
            <a:custGeom>
              <a:avLst/>
              <a:gdLst/>
              <a:ahLst/>
              <a:cxnLst/>
              <a:rect l="l" t="t" r="r" b="b"/>
              <a:pathLst>
                <a:path w="153035" h="52705">
                  <a:moveTo>
                    <a:pt x="78209" y="0"/>
                  </a:moveTo>
                  <a:lnTo>
                    <a:pt x="48368" y="2692"/>
                  </a:lnTo>
                  <a:lnTo>
                    <a:pt x="23709" y="12269"/>
                  </a:lnTo>
                  <a:lnTo>
                    <a:pt x="6747" y="27246"/>
                  </a:lnTo>
                  <a:lnTo>
                    <a:pt x="0" y="46140"/>
                  </a:lnTo>
                  <a:lnTo>
                    <a:pt x="36743" y="34039"/>
                  </a:lnTo>
                  <a:lnTo>
                    <a:pt x="76983" y="31109"/>
                  </a:lnTo>
                  <a:lnTo>
                    <a:pt x="116867" y="37198"/>
                  </a:lnTo>
                  <a:lnTo>
                    <a:pt x="152544" y="52152"/>
                  </a:lnTo>
                  <a:lnTo>
                    <a:pt x="147305" y="32786"/>
                  </a:lnTo>
                  <a:lnTo>
                    <a:pt x="131575" y="16520"/>
                  </a:lnTo>
                  <a:lnTo>
                    <a:pt x="107745" y="5032"/>
                  </a:lnTo>
                  <a:lnTo>
                    <a:pt x="78209" y="0"/>
                  </a:lnTo>
                  <a:close/>
                </a:path>
              </a:pathLst>
            </a:custGeom>
            <a:solidFill>
              <a:srgbClr val="254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06" name="object 487">
              <a:extLst>
                <a:ext uri="{FF2B5EF4-FFF2-40B4-BE49-F238E27FC236}">
                  <a16:creationId xmlns:a16="http://schemas.microsoft.com/office/drawing/2014/main" id="{B5019626-FFC0-2F3C-8E6C-1E5D0BEA268E}"/>
                </a:ext>
              </a:extLst>
            </p:cNvPr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78376" y="2672080"/>
              <a:ext cx="304800" cy="310896"/>
            </a:xfrm>
            <a:prstGeom prst="rect">
              <a:avLst/>
            </a:prstGeom>
          </p:spPr>
        </p:pic>
        <p:sp>
          <p:nvSpPr>
            <p:cNvPr id="3107" name="object 488">
              <a:extLst>
                <a:ext uri="{FF2B5EF4-FFF2-40B4-BE49-F238E27FC236}">
                  <a16:creationId xmlns:a16="http://schemas.microsoft.com/office/drawing/2014/main" id="{13AFCB0E-3BF4-A094-A95B-8599BE957F6C}"/>
                </a:ext>
              </a:extLst>
            </p:cNvPr>
            <p:cNvSpPr/>
            <p:nvPr/>
          </p:nvSpPr>
          <p:spPr>
            <a:xfrm>
              <a:off x="4328852" y="2697365"/>
              <a:ext cx="201930" cy="207645"/>
            </a:xfrm>
            <a:custGeom>
              <a:avLst/>
              <a:gdLst/>
              <a:ahLst/>
              <a:cxnLst/>
              <a:rect l="l" t="t" r="r" b="b"/>
              <a:pathLst>
                <a:path w="201929" h="207644">
                  <a:moveTo>
                    <a:pt x="148034" y="0"/>
                  </a:moveTo>
                  <a:lnTo>
                    <a:pt x="1657" y="129823"/>
                  </a:lnTo>
                  <a:lnTo>
                    <a:pt x="2300" y="130423"/>
                  </a:lnTo>
                  <a:lnTo>
                    <a:pt x="0" y="139087"/>
                  </a:lnTo>
                  <a:lnTo>
                    <a:pt x="28171" y="182246"/>
                  </a:lnTo>
                  <a:lnTo>
                    <a:pt x="60251" y="204161"/>
                  </a:lnTo>
                  <a:lnTo>
                    <a:pt x="73120" y="207433"/>
                  </a:lnTo>
                  <a:lnTo>
                    <a:pt x="81585" y="204622"/>
                  </a:lnTo>
                  <a:lnTo>
                    <a:pt x="201371" y="49893"/>
                  </a:lnTo>
                  <a:lnTo>
                    <a:pt x="200592" y="49164"/>
                  </a:lnTo>
                  <a:lnTo>
                    <a:pt x="193897" y="45247"/>
                  </a:lnTo>
                  <a:lnTo>
                    <a:pt x="186977" y="40426"/>
                  </a:lnTo>
                  <a:lnTo>
                    <a:pt x="159028" y="14301"/>
                  </a:lnTo>
                  <a:lnTo>
                    <a:pt x="149525" y="1590"/>
                  </a:lnTo>
                  <a:lnTo>
                    <a:pt x="148034" y="0"/>
                  </a:lnTo>
                  <a:close/>
                </a:path>
              </a:pathLst>
            </a:custGeom>
            <a:solidFill>
              <a:srgbClr val="254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8" name="object 489">
              <a:extLst>
                <a:ext uri="{FF2B5EF4-FFF2-40B4-BE49-F238E27FC236}">
                  <a16:creationId xmlns:a16="http://schemas.microsoft.com/office/drawing/2014/main" id="{67D20879-AAFE-0FD6-AC22-E8853413EB29}"/>
                </a:ext>
              </a:extLst>
            </p:cNvPr>
            <p:cNvSpPr/>
            <p:nvPr/>
          </p:nvSpPr>
          <p:spPr>
            <a:xfrm>
              <a:off x="4328853" y="2697366"/>
              <a:ext cx="201930" cy="207645"/>
            </a:xfrm>
            <a:custGeom>
              <a:avLst/>
              <a:gdLst/>
              <a:ahLst/>
              <a:cxnLst/>
              <a:rect l="l" t="t" r="r" b="b"/>
              <a:pathLst>
                <a:path w="201929" h="207644">
                  <a:moveTo>
                    <a:pt x="148034" y="0"/>
                  </a:moveTo>
                  <a:lnTo>
                    <a:pt x="149357" y="1237"/>
                  </a:lnTo>
                  <a:lnTo>
                    <a:pt x="149525" y="1590"/>
                  </a:lnTo>
                  <a:lnTo>
                    <a:pt x="153751" y="7722"/>
                  </a:lnTo>
                  <a:lnTo>
                    <a:pt x="186977" y="40426"/>
                  </a:lnTo>
                  <a:lnTo>
                    <a:pt x="200592" y="49164"/>
                  </a:lnTo>
                  <a:lnTo>
                    <a:pt x="201371" y="49893"/>
                  </a:lnTo>
                  <a:lnTo>
                    <a:pt x="81614" y="204568"/>
                  </a:lnTo>
                  <a:lnTo>
                    <a:pt x="73120" y="207434"/>
                  </a:lnTo>
                  <a:lnTo>
                    <a:pt x="28171" y="182246"/>
                  </a:lnTo>
                  <a:lnTo>
                    <a:pt x="4137" y="151712"/>
                  </a:lnTo>
                  <a:lnTo>
                    <a:pt x="0" y="139088"/>
                  </a:lnTo>
                  <a:lnTo>
                    <a:pt x="2228" y="130447"/>
                  </a:lnTo>
                  <a:lnTo>
                    <a:pt x="1657" y="129822"/>
                  </a:lnTo>
                  <a:lnTo>
                    <a:pt x="148034" y="0"/>
                  </a:lnTo>
                  <a:close/>
                </a:path>
              </a:pathLst>
            </a:custGeom>
            <a:ln w="106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09" name="object 572">
            <a:extLst>
              <a:ext uri="{FF2B5EF4-FFF2-40B4-BE49-F238E27FC236}">
                <a16:creationId xmlns:a16="http://schemas.microsoft.com/office/drawing/2014/main" id="{ABEE910F-A984-6D9B-CFDD-B3A8B9A9E729}"/>
              </a:ext>
            </a:extLst>
          </p:cNvPr>
          <p:cNvGrpSpPr/>
          <p:nvPr/>
        </p:nvGrpSpPr>
        <p:grpSpPr>
          <a:xfrm>
            <a:off x="1383113" y="2542185"/>
            <a:ext cx="559050" cy="544468"/>
            <a:chOff x="12315952" y="4769103"/>
            <a:chExt cx="832485" cy="829310"/>
          </a:xfrm>
        </p:grpSpPr>
        <p:pic>
          <p:nvPicPr>
            <p:cNvPr id="3110" name="object 573">
              <a:extLst>
                <a:ext uri="{FF2B5EF4-FFF2-40B4-BE49-F238E27FC236}">
                  <a16:creationId xmlns:a16="http://schemas.microsoft.com/office/drawing/2014/main" id="{9C243CCA-7EBD-1270-A00E-34513AD928B4}"/>
                </a:ext>
              </a:extLst>
            </p:cNvPr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315952" y="4769103"/>
              <a:ext cx="832103" cy="829056"/>
            </a:xfrm>
            <a:prstGeom prst="rect">
              <a:avLst/>
            </a:prstGeom>
          </p:spPr>
        </p:pic>
        <p:sp>
          <p:nvSpPr>
            <p:cNvPr id="3111" name="object 574">
              <a:extLst>
                <a:ext uri="{FF2B5EF4-FFF2-40B4-BE49-F238E27FC236}">
                  <a16:creationId xmlns:a16="http://schemas.microsoft.com/office/drawing/2014/main" id="{27CEFD63-7697-4109-BB68-9A51D0FA32E7}"/>
                </a:ext>
              </a:extLst>
            </p:cNvPr>
            <p:cNvSpPr/>
            <p:nvPr/>
          </p:nvSpPr>
          <p:spPr>
            <a:xfrm>
              <a:off x="12372680" y="4801245"/>
              <a:ext cx="720090" cy="715010"/>
            </a:xfrm>
            <a:custGeom>
              <a:avLst/>
              <a:gdLst/>
              <a:ahLst/>
              <a:cxnLst/>
              <a:rect l="l" t="t" r="r" b="b"/>
              <a:pathLst>
                <a:path w="720090" h="715010">
                  <a:moveTo>
                    <a:pt x="359806" y="0"/>
                  </a:moveTo>
                  <a:lnTo>
                    <a:pt x="310982" y="3262"/>
                  </a:lnTo>
                  <a:lnTo>
                    <a:pt x="264155" y="12765"/>
                  </a:lnTo>
                  <a:lnTo>
                    <a:pt x="219752" y="28084"/>
                  </a:lnTo>
                  <a:lnTo>
                    <a:pt x="178204" y="48792"/>
                  </a:lnTo>
                  <a:lnTo>
                    <a:pt x="139938" y="74464"/>
                  </a:lnTo>
                  <a:lnTo>
                    <a:pt x="105384" y="104673"/>
                  </a:lnTo>
                  <a:lnTo>
                    <a:pt x="74969" y="138994"/>
                  </a:lnTo>
                  <a:lnTo>
                    <a:pt x="49123" y="177002"/>
                  </a:lnTo>
                  <a:lnTo>
                    <a:pt x="28275" y="218270"/>
                  </a:lnTo>
                  <a:lnTo>
                    <a:pt x="12852" y="262372"/>
                  </a:lnTo>
                  <a:lnTo>
                    <a:pt x="3284" y="308883"/>
                  </a:lnTo>
                  <a:lnTo>
                    <a:pt x="0" y="357378"/>
                  </a:lnTo>
                  <a:lnTo>
                    <a:pt x="3284" y="405872"/>
                  </a:lnTo>
                  <a:lnTo>
                    <a:pt x="12852" y="452383"/>
                  </a:lnTo>
                  <a:lnTo>
                    <a:pt x="28275" y="496485"/>
                  </a:lnTo>
                  <a:lnTo>
                    <a:pt x="49123" y="537753"/>
                  </a:lnTo>
                  <a:lnTo>
                    <a:pt x="74969" y="575761"/>
                  </a:lnTo>
                  <a:lnTo>
                    <a:pt x="105384" y="610082"/>
                  </a:lnTo>
                  <a:lnTo>
                    <a:pt x="139938" y="640291"/>
                  </a:lnTo>
                  <a:lnTo>
                    <a:pt x="178204" y="665963"/>
                  </a:lnTo>
                  <a:lnTo>
                    <a:pt x="219752" y="686671"/>
                  </a:lnTo>
                  <a:lnTo>
                    <a:pt x="264155" y="701990"/>
                  </a:lnTo>
                  <a:lnTo>
                    <a:pt x="310982" y="711493"/>
                  </a:lnTo>
                  <a:lnTo>
                    <a:pt x="359806" y="714756"/>
                  </a:lnTo>
                  <a:lnTo>
                    <a:pt x="408627" y="711493"/>
                  </a:lnTo>
                  <a:lnTo>
                    <a:pt x="455452" y="701990"/>
                  </a:lnTo>
                  <a:lnTo>
                    <a:pt x="499853" y="686671"/>
                  </a:lnTo>
                  <a:lnTo>
                    <a:pt x="541401" y="665963"/>
                  </a:lnTo>
                  <a:lnTo>
                    <a:pt x="579667" y="640291"/>
                  </a:lnTo>
                  <a:lnTo>
                    <a:pt x="614222" y="610082"/>
                  </a:lnTo>
                  <a:lnTo>
                    <a:pt x="644637" y="575761"/>
                  </a:lnTo>
                  <a:lnTo>
                    <a:pt x="670483" y="537753"/>
                  </a:lnTo>
                  <a:lnTo>
                    <a:pt x="691333" y="496485"/>
                  </a:lnTo>
                  <a:lnTo>
                    <a:pt x="706756" y="452383"/>
                  </a:lnTo>
                  <a:lnTo>
                    <a:pt x="716325" y="405872"/>
                  </a:lnTo>
                  <a:lnTo>
                    <a:pt x="719609" y="357378"/>
                  </a:lnTo>
                  <a:lnTo>
                    <a:pt x="716325" y="308883"/>
                  </a:lnTo>
                  <a:lnTo>
                    <a:pt x="706756" y="262372"/>
                  </a:lnTo>
                  <a:lnTo>
                    <a:pt x="691333" y="218270"/>
                  </a:lnTo>
                  <a:lnTo>
                    <a:pt x="670483" y="177002"/>
                  </a:lnTo>
                  <a:lnTo>
                    <a:pt x="644637" y="138994"/>
                  </a:lnTo>
                  <a:lnTo>
                    <a:pt x="614222" y="104673"/>
                  </a:lnTo>
                  <a:lnTo>
                    <a:pt x="579667" y="74464"/>
                  </a:lnTo>
                  <a:lnTo>
                    <a:pt x="541401" y="48792"/>
                  </a:lnTo>
                  <a:lnTo>
                    <a:pt x="499853" y="28084"/>
                  </a:lnTo>
                  <a:lnTo>
                    <a:pt x="455452" y="12765"/>
                  </a:lnTo>
                  <a:lnTo>
                    <a:pt x="408627" y="3262"/>
                  </a:lnTo>
                  <a:lnTo>
                    <a:pt x="359806" y="0"/>
                  </a:lnTo>
                  <a:close/>
                </a:path>
              </a:pathLst>
            </a:custGeom>
            <a:solidFill>
              <a:srgbClr val="DCE6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2" name="object 575">
              <a:extLst>
                <a:ext uri="{FF2B5EF4-FFF2-40B4-BE49-F238E27FC236}">
                  <a16:creationId xmlns:a16="http://schemas.microsoft.com/office/drawing/2014/main" id="{243FE087-4D15-8E95-3E5E-125D3B1E423A}"/>
                </a:ext>
              </a:extLst>
            </p:cNvPr>
            <p:cNvSpPr/>
            <p:nvPr/>
          </p:nvSpPr>
          <p:spPr>
            <a:xfrm>
              <a:off x="12372680" y="4801245"/>
              <a:ext cx="720090" cy="715010"/>
            </a:xfrm>
            <a:custGeom>
              <a:avLst/>
              <a:gdLst/>
              <a:ahLst/>
              <a:cxnLst/>
              <a:rect l="l" t="t" r="r" b="b"/>
              <a:pathLst>
                <a:path w="720090" h="715010">
                  <a:moveTo>
                    <a:pt x="0" y="357377"/>
                  </a:moveTo>
                  <a:lnTo>
                    <a:pt x="3284" y="308883"/>
                  </a:lnTo>
                  <a:lnTo>
                    <a:pt x="12852" y="262372"/>
                  </a:lnTo>
                  <a:lnTo>
                    <a:pt x="28275" y="218270"/>
                  </a:lnTo>
                  <a:lnTo>
                    <a:pt x="49123" y="177002"/>
                  </a:lnTo>
                  <a:lnTo>
                    <a:pt x="74969" y="138994"/>
                  </a:lnTo>
                  <a:lnTo>
                    <a:pt x="105383" y="104673"/>
                  </a:lnTo>
                  <a:lnTo>
                    <a:pt x="139937" y="74464"/>
                  </a:lnTo>
                  <a:lnTo>
                    <a:pt x="178202" y="48792"/>
                  </a:lnTo>
                  <a:lnTo>
                    <a:pt x="219750" y="28084"/>
                  </a:lnTo>
                  <a:lnTo>
                    <a:pt x="264152" y="12765"/>
                  </a:lnTo>
                  <a:lnTo>
                    <a:pt x="310978" y="3262"/>
                  </a:lnTo>
                  <a:lnTo>
                    <a:pt x="359801" y="0"/>
                  </a:lnTo>
                  <a:lnTo>
                    <a:pt x="408624" y="3262"/>
                  </a:lnTo>
                  <a:lnTo>
                    <a:pt x="455451" y="12765"/>
                  </a:lnTo>
                  <a:lnTo>
                    <a:pt x="499852" y="28084"/>
                  </a:lnTo>
                  <a:lnTo>
                    <a:pt x="541400" y="48792"/>
                  </a:lnTo>
                  <a:lnTo>
                    <a:pt x="579665" y="74464"/>
                  </a:lnTo>
                  <a:lnTo>
                    <a:pt x="614219" y="104673"/>
                  </a:lnTo>
                  <a:lnTo>
                    <a:pt x="644634" y="138994"/>
                  </a:lnTo>
                  <a:lnTo>
                    <a:pt x="670479" y="177002"/>
                  </a:lnTo>
                  <a:lnTo>
                    <a:pt x="691328" y="218270"/>
                  </a:lnTo>
                  <a:lnTo>
                    <a:pt x="706750" y="262372"/>
                  </a:lnTo>
                  <a:lnTo>
                    <a:pt x="716318" y="308883"/>
                  </a:lnTo>
                  <a:lnTo>
                    <a:pt x="719603" y="357377"/>
                  </a:lnTo>
                  <a:lnTo>
                    <a:pt x="716318" y="405872"/>
                  </a:lnTo>
                  <a:lnTo>
                    <a:pt x="706750" y="452383"/>
                  </a:lnTo>
                  <a:lnTo>
                    <a:pt x="691328" y="496485"/>
                  </a:lnTo>
                  <a:lnTo>
                    <a:pt x="670479" y="537753"/>
                  </a:lnTo>
                  <a:lnTo>
                    <a:pt x="644634" y="575760"/>
                  </a:lnTo>
                  <a:lnTo>
                    <a:pt x="614219" y="610082"/>
                  </a:lnTo>
                  <a:lnTo>
                    <a:pt x="579665" y="640291"/>
                  </a:lnTo>
                  <a:lnTo>
                    <a:pt x="541400" y="665963"/>
                  </a:lnTo>
                  <a:lnTo>
                    <a:pt x="499852" y="686671"/>
                  </a:lnTo>
                  <a:lnTo>
                    <a:pt x="455451" y="701990"/>
                  </a:lnTo>
                  <a:lnTo>
                    <a:pt x="408624" y="711493"/>
                  </a:lnTo>
                  <a:lnTo>
                    <a:pt x="359801" y="714755"/>
                  </a:lnTo>
                  <a:lnTo>
                    <a:pt x="310978" y="711493"/>
                  </a:lnTo>
                  <a:lnTo>
                    <a:pt x="264152" y="701990"/>
                  </a:lnTo>
                  <a:lnTo>
                    <a:pt x="219750" y="686671"/>
                  </a:lnTo>
                  <a:lnTo>
                    <a:pt x="178202" y="665963"/>
                  </a:lnTo>
                  <a:lnTo>
                    <a:pt x="139937" y="640291"/>
                  </a:lnTo>
                  <a:lnTo>
                    <a:pt x="105383" y="610082"/>
                  </a:lnTo>
                  <a:lnTo>
                    <a:pt x="74969" y="575760"/>
                  </a:lnTo>
                  <a:lnTo>
                    <a:pt x="49123" y="537753"/>
                  </a:lnTo>
                  <a:lnTo>
                    <a:pt x="28275" y="496485"/>
                  </a:lnTo>
                  <a:lnTo>
                    <a:pt x="12852" y="452383"/>
                  </a:lnTo>
                  <a:lnTo>
                    <a:pt x="3284" y="405872"/>
                  </a:lnTo>
                  <a:lnTo>
                    <a:pt x="0" y="357377"/>
                  </a:lnTo>
                  <a:close/>
                </a:path>
              </a:pathLst>
            </a:custGeom>
            <a:ln w="21272">
              <a:solidFill>
                <a:srgbClr val="2540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13" name="object 576">
              <a:extLst>
                <a:ext uri="{FF2B5EF4-FFF2-40B4-BE49-F238E27FC236}">
                  <a16:creationId xmlns:a16="http://schemas.microsoft.com/office/drawing/2014/main" id="{7BB327A6-3016-2AEA-44CD-B3C9D2A95881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413488" y="4894071"/>
              <a:ext cx="603503" cy="603503"/>
            </a:xfrm>
            <a:prstGeom prst="rect">
              <a:avLst/>
            </a:prstGeom>
          </p:spPr>
        </p:pic>
        <p:sp>
          <p:nvSpPr>
            <p:cNvPr id="3114" name="object 577">
              <a:extLst>
                <a:ext uri="{FF2B5EF4-FFF2-40B4-BE49-F238E27FC236}">
                  <a16:creationId xmlns:a16="http://schemas.microsoft.com/office/drawing/2014/main" id="{E22AE0F4-1338-437E-EED3-E28C13FE1DD3}"/>
                </a:ext>
              </a:extLst>
            </p:cNvPr>
            <p:cNvSpPr/>
            <p:nvPr/>
          </p:nvSpPr>
          <p:spPr>
            <a:xfrm>
              <a:off x="12464607" y="4922033"/>
              <a:ext cx="499745" cy="499745"/>
            </a:xfrm>
            <a:custGeom>
              <a:avLst/>
              <a:gdLst/>
              <a:ahLst/>
              <a:cxnLst/>
              <a:rect l="l" t="t" r="r" b="b"/>
              <a:pathLst>
                <a:path w="499745" h="499745">
                  <a:moveTo>
                    <a:pt x="156731" y="0"/>
                  </a:moveTo>
                  <a:lnTo>
                    <a:pt x="121509" y="1280"/>
                  </a:lnTo>
                  <a:lnTo>
                    <a:pt x="86222" y="12649"/>
                  </a:lnTo>
                  <a:lnTo>
                    <a:pt x="77037" y="19159"/>
                  </a:lnTo>
                  <a:lnTo>
                    <a:pt x="148123" y="90245"/>
                  </a:lnTo>
                  <a:lnTo>
                    <a:pt x="90244" y="148124"/>
                  </a:lnTo>
                  <a:lnTo>
                    <a:pt x="19158" y="77038"/>
                  </a:lnTo>
                  <a:lnTo>
                    <a:pt x="12649" y="86221"/>
                  </a:lnTo>
                  <a:lnTo>
                    <a:pt x="1280" y="121509"/>
                  </a:lnTo>
                  <a:lnTo>
                    <a:pt x="0" y="156731"/>
                  </a:lnTo>
                  <a:lnTo>
                    <a:pt x="9007" y="189522"/>
                  </a:lnTo>
                  <a:lnTo>
                    <a:pt x="46514" y="231687"/>
                  </a:lnTo>
                  <a:lnTo>
                    <a:pt x="89286" y="246018"/>
                  </a:lnTo>
                  <a:lnTo>
                    <a:pt x="112643" y="246296"/>
                  </a:lnTo>
                  <a:lnTo>
                    <a:pt x="143493" y="237838"/>
                  </a:lnTo>
                  <a:lnTo>
                    <a:pt x="405254" y="499597"/>
                  </a:lnTo>
                  <a:lnTo>
                    <a:pt x="499603" y="405253"/>
                  </a:lnTo>
                  <a:lnTo>
                    <a:pt x="237843" y="143493"/>
                  </a:lnTo>
                  <a:lnTo>
                    <a:pt x="246301" y="112644"/>
                  </a:lnTo>
                  <a:lnTo>
                    <a:pt x="241165" y="67010"/>
                  </a:lnTo>
                  <a:lnTo>
                    <a:pt x="217514" y="28504"/>
                  </a:lnTo>
                  <a:lnTo>
                    <a:pt x="189521" y="9008"/>
                  </a:lnTo>
                  <a:lnTo>
                    <a:pt x="156731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5" name="object 578">
              <a:extLst>
                <a:ext uri="{FF2B5EF4-FFF2-40B4-BE49-F238E27FC236}">
                  <a16:creationId xmlns:a16="http://schemas.microsoft.com/office/drawing/2014/main" id="{02D9E7B0-5141-48C0-5E5A-73719026216A}"/>
                </a:ext>
              </a:extLst>
            </p:cNvPr>
            <p:cNvSpPr/>
            <p:nvPr/>
          </p:nvSpPr>
          <p:spPr>
            <a:xfrm>
              <a:off x="12464607" y="4922033"/>
              <a:ext cx="499745" cy="499745"/>
            </a:xfrm>
            <a:custGeom>
              <a:avLst/>
              <a:gdLst/>
              <a:ahLst/>
              <a:cxnLst/>
              <a:rect l="l" t="t" r="r" b="b"/>
              <a:pathLst>
                <a:path w="499745" h="499745">
                  <a:moveTo>
                    <a:pt x="19158" y="77038"/>
                  </a:moveTo>
                  <a:lnTo>
                    <a:pt x="90244" y="148124"/>
                  </a:lnTo>
                  <a:lnTo>
                    <a:pt x="148123" y="90245"/>
                  </a:lnTo>
                  <a:lnTo>
                    <a:pt x="77037" y="19159"/>
                  </a:lnTo>
                  <a:lnTo>
                    <a:pt x="86222" y="12649"/>
                  </a:lnTo>
                  <a:lnTo>
                    <a:pt x="121509" y="1280"/>
                  </a:lnTo>
                  <a:lnTo>
                    <a:pt x="156731" y="0"/>
                  </a:lnTo>
                  <a:lnTo>
                    <a:pt x="189522" y="9008"/>
                  </a:lnTo>
                  <a:lnTo>
                    <a:pt x="231687" y="46515"/>
                  </a:lnTo>
                  <a:lnTo>
                    <a:pt x="246019" y="89287"/>
                  </a:lnTo>
                  <a:lnTo>
                    <a:pt x="246296" y="112644"/>
                  </a:lnTo>
                  <a:lnTo>
                    <a:pt x="237838" y="143494"/>
                  </a:lnTo>
                  <a:lnTo>
                    <a:pt x="499597" y="405253"/>
                  </a:lnTo>
                  <a:lnTo>
                    <a:pt x="405253" y="499597"/>
                  </a:lnTo>
                  <a:lnTo>
                    <a:pt x="143494" y="237838"/>
                  </a:lnTo>
                  <a:lnTo>
                    <a:pt x="112644" y="246296"/>
                  </a:lnTo>
                  <a:lnTo>
                    <a:pt x="67010" y="241169"/>
                  </a:lnTo>
                  <a:lnTo>
                    <a:pt x="28503" y="217515"/>
                  </a:lnTo>
                  <a:lnTo>
                    <a:pt x="0" y="156731"/>
                  </a:lnTo>
                  <a:lnTo>
                    <a:pt x="1280" y="121509"/>
                  </a:lnTo>
                  <a:lnTo>
                    <a:pt x="12649" y="86222"/>
                  </a:lnTo>
                  <a:lnTo>
                    <a:pt x="19158" y="77038"/>
                  </a:lnTo>
                  <a:close/>
                </a:path>
              </a:pathLst>
            </a:custGeom>
            <a:ln w="106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16" name="object 579">
              <a:extLst>
                <a:ext uri="{FF2B5EF4-FFF2-40B4-BE49-F238E27FC236}">
                  <a16:creationId xmlns:a16="http://schemas.microsoft.com/office/drawing/2014/main" id="{35D643A3-846A-0F3A-5B84-67AFFCA6C077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526264" y="5162295"/>
              <a:ext cx="210311" cy="210312"/>
            </a:xfrm>
            <a:prstGeom prst="rect">
              <a:avLst/>
            </a:prstGeom>
          </p:spPr>
        </p:pic>
        <p:sp>
          <p:nvSpPr>
            <p:cNvPr id="3117" name="object 580">
              <a:extLst>
                <a:ext uri="{FF2B5EF4-FFF2-40B4-BE49-F238E27FC236}">
                  <a16:creationId xmlns:a16="http://schemas.microsoft.com/office/drawing/2014/main" id="{6FD11FDE-261F-4A50-8DBD-264E0A0CEE48}"/>
                </a:ext>
              </a:extLst>
            </p:cNvPr>
            <p:cNvSpPr/>
            <p:nvPr/>
          </p:nvSpPr>
          <p:spPr>
            <a:xfrm>
              <a:off x="12583195" y="5194752"/>
              <a:ext cx="96520" cy="95250"/>
            </a:xfrm>
            <a:custGeom>
              <a:avLst/>
              <a:gdLst/>
              <a:ahLst/>
              <a:cxnLst/>
              <a:rect l="l" t="t" r="r" b="b"/>
              <a:pathLst>
                <a:path w="96520" h="95250">
                  <a:moveTo>
                    <a:pt x="60198" y="0"/>
                  </a:moveTo>
                  <a:lnTo>
                    <a:pt x="9233" y="35695"/>
                  </a:lnTo>
                  <a:lnTo>
                    <a:pt x="0" y="55795"/>
                  </a:lnTo>
                  <a:lnTo>
                    <a:pt x="1702" y="66743"/>
                  </a:lnTo>
                  <a:lnTo>
                    <a:pt x="7683" y="76538"/>
                  </a:lnTo>
                  <a:lnTo>
                    <a:pt x="15961" y="85468"/>
                  </a:lnTo>
                  <a:lnTo>
                    <a:pt x="25275" y="92175"/>
                  </a:lnTo>
                  <a:lnTo>
                    <a:pt x="36062" y="94702"/>
                  </a:lnTo>
                  <a:lnTo>
                    <a:pt x="47010" y="93000"/>
                  </a:lnTo>
                  <a:lnTo>
                    <a:pt x="56805" y="87019"/>
                  </a:lnTo>
                  <a:lnTo>
                    <a:pt x="87025" y="59007"/>
                  </a:lnTo>
                  <a:lnTo>
                    <a:pt x="93732" y="49694"/>
                  </a:lnTo>
                  <a:lnTo>
                    <a:pt x="96259" y="38907"/>
                  </a:lnTo>
                  <a:lnTo>
                    <a:pt x="94557" y="27959"/>
                  </a:lnTo>
                  <a:lnTo>
                    <a:pt x="88576" y="18165"/>
                  </a:lnTo>
                  <a:lnTo>
                    <a:pt x="80297" y="9233"/>
                  </a:lnTo>
                  <a:lnTo>
                    <a:pt x="70985" y="2527"/>
                  </a:lnTo>
                  <a:lnTo>
                    <a:pt x="60198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8" name="object 581">
              <a:extLst>
                <a:ext uri="{FF2B5EF4-FFF2-40B4-BE49-F238E27FC236}">
                  <a16:creationId xmlns:a16="http://schemas.microsoft.com/office/drawing/2014/main" id="{E7431D53-A775-3B32-6784-DF342033FD5D}"/>
                </a:ext>
              </a:extLst>
            </p:cNvPr>
            <p:cNvSpPr/>
            <p:nvPr/>
          </p:nvSpPr>
          <p:spPr>
            <a:xfrm>
              <a:off x="12583195" y="5194753"/>
              <a:ext cx="96520" cy="95250"/>
            </a:xfrm>
            <a:custGeom>
              <a:avLst/>
              <a:gdLst/>
              <a:ahLst/>
              <a:cxnLst/>
              <a:rect l="l" t="t" r="r" b="b"/>
              <a:pathLst>
                <a:path w="96520" h="95250">
                  <a:moveTo>
                    <a:pt x="39455" y="7683"/>
                  </a:moveTo>
                  <a:lnTo>
                    <a:pt x="49249" y="1702"/>
                  </a:lnTo>
                  <a:lnTo>
                    <a:pt x="60197" y="0"/>
                  </a:lnTo>
                  <a:lnTo>
                    <a:pt x="70984" y="2527"/>
                  </a:lnTo>
                  <a:lnTo>
                    <a:pt x="80297" y="9233"/>
                  </a:lnTo>
                  <a:lnTo>
                    <a:pt x="88576" y="18165"/>
                  </a:lnTo>
                  <a:lnTo>
                    <a:pt x="94557" y="27959"/>
                  </a:lnTo>
                  <a:lnTo>
                    <a:pt x="96259" y="38907"/>
                  </a:lnTo>
                  <a:lnTo>
                    <a:pt x="93732" y="49694"/>
                  </a:lnTo>
                  <a:lnTo>
                    <a:pt x="87026" y="59007"/>
                  </a:lnTo>
                  <a:lnTo>
                    <a:pt x="56804" y="87019"/>
                  </a:lnTo>
                  <a:lnTo>
                    <a:pt x="47009" y="93000"/>
                  </a:lnTo>
                  <a:lnTo>
                    <a:pt x="36062" y="94702"/>
                  </a:lnTo>
                  <a:lnTo>
                    <a:pt x="25274" y="92175"/>
                  </a:lnTo>
                  <a:lnTo>
                    <a:pt x="15961" y="85469"/>
                  </a:lnTo>
                  <a:lnTo>
                    <a:pt x="7683" y="76537"/>
                  </a:lnTo>
                  <a:lnTo>
                    <a:pt x="1702" y="66743"/>
                  </a:lnTo>
                  <a:lnTo>
                    <a:pt x="0" y="55795"/>
                  </a:lnTo>
                  <a:lnTo>
                    <a:pt x="2527" y="45008"/>
                  </a:lnTo>
                  <a:lnTo>
                    <a:pt x="9233" y="35695"/>
                  </a:lnTo>
                  <a:lnTo>
                    <a:pt x="39455" y="7683"/>
                  </a:lnTo>
                  <a:close/>
                </a:path>
              </a:pathLst>
            </a:custGeom>
            <a:ln w="2127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19" name="object 582">
              <a:extLst>
                <a:ext uri="{FF2B5EF4-FFF2-40B4-BE49-F238E27FC236}">
                  <a16:creationId xmlns:a16="http://schemas.microsoft.com/office/drawing/2014/main" id="{D003B54A-510D-AC1B-9D6B-CD0C5AC61347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575032" y="5214111"/>
              <a:ext cx="207264" cy="207263"/>
            </a:xfrm>
            <a:prstGeom prst="rect">
              <a:avLst/>
            </a:prstGeom>
          </p:spPr>
        </p:pic>
        <p:sp>
          <p:nvSpPr>
            <p:cNvPr id="3120" name="object 583">
              <a:extLst>
                <a:ext uri="{FF2B5EF4-FFF2-40B4-BE49-F238E27FC236}">
                  <a16:creationId xmlns:a16="http://schemas.microsoft.com/office/drawing/2014/main" id="{0D44F010-E397-5378-C1EF-1FA1100FEF16}"/>
                </a:ext>
              </a:extLst>
            </p:cNvPr>
            <p:cNvSpPr/>
            <p:nvPr/>
          </p:nvSpPr>
          <p:spPr>
            <a:xfrm>
              <a:off x="12630580" y="5245290"/>
              <a:ext cx="96520" cy="95250"/>
            </a:xfrm>
            <a:custGeom>
              <a:avLst/>
              <a:gdLst/>
              <a:ahLst/>
              <a:cxnLst/>
              <a:rect l="l" t="t" r="r" b="b"/>
              <a:pathLst>
                <a:path w="96520" h="95250">
                  <a:moveTo>
                    <a:pt x="60197" y="0"/>
                  </a:moveTo>
                  <a:lnTo>
                    <a:pt x="9234" y="35695"/>
                  </a:lnTo>
                  <a:lnTo>
                    <a:pt x="0" y="55795"/>
                  </a:lnTo>
                  <a:lnTo>
                    <a:pt x="1702" y="66743"/>
                  </a:lnTo>
                  <a:lnTo>
                    <a:pt x="7683" y="76537"/>
                  </a:lnTo>
                  <a:lnTo>
                    <a:pt x="15962" y="85469"/>
                  </a:lnTo>
                  <a:lnTo>
                    <a:pt x="25274" y="92175"/>
                  </a:lnTo>
                  <a:lnTo>
                    <a:pt x="36061" y="94702"/>
                  </a:lnTo>
                  <a:lnTo>
                    <a:pt x="47009" y="93000"/>
                  </a:lnTo>
                  <a:lnTo>
                    <a:pt x="56804" y="87018"/>
                  </a:lnTo>
                  <a:lnTo>
                    <a:pt x="87021" y="59007"/>
                  </a:lnTo>
                  <a:lnTo>
                    <a:pt x="93730" y="49695"/>
                  </a:lnTo>
                  <a:lnTo>
                    <a:pt x="96259" y="38907"/>
                  </a:lnTo>
                  <a:lnTo>
                    <a:pt x="94556" y="27959"/>
                  </a:lnTo>
                  <a:lnTo>
                    <a:pt x="88570" y="18165"/>
                  </a:lnTo>
                  <a:lnTo>
                    <a:pt x="80303" y="9233"/>
                  </a:lnTo>
                  <a:lnTo>
                    <a:pt x="70986" y="2527"/>
                  </a:lnTo>
                  <a:lnTo>
                    <a:pt x="60197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1" name="object 584">
              <a:extLst>
                <a:ext uri="{FF2B5EF4-FFF2-40B4-BE49-F238E27FC236}">
                  <a16:creationId xmlns:a16="http://schemas.microsoft.com/office/drawing/2014/main" id="{3A3B262F-7D6A-0217-16DD-B3A81F712AC4}"/>
                </a:ext>
              </a:extLst>
            </p:cNvPr>
            <p:cNvSpPr/>
            <p:nvPr/>
          </p:nvSpPr>
          <p:spPr>
            <a:xfrm>
              <a:off x="12630580" y="5245290"/>
              <a:ext cx="96520" cy="95250"/>
            </a:xfrm>
            <a:custGeom>
              <a:avLst/>
              <a:gdLst/>
              <a:ahLst/>
              <a:cxnLst/>
              <a:rect l="l" t="t" r="r" b="b"/>
              <a:pathLst>
                <a:path w="96520" h="95250">
                  <a:moveTo>
                    <a:pt x="39455" y="7683"/>
                  </a:moveTo>
                  <a:lnTo>
                    <a:pt x="49249" y="1702"/>
                  </a:lnTo>
                  <a:lnTo>
                    <a:pt x="60197" y="0"/>
                  </a:lnTo>
                  <a:lnTo>
                    <a:pt x="70984" y="2527"/>
                  </a:lnTo>
                  <a:lnTo>
                    <a:pt x="80297" y="9233"/>
                  </a:lnTo>
                  <a:lnTo>
                    <a:pt x="88576" y="18165"/>
                  </a:lnTo>
                  <a:lnTo>
                    <a:pt x="94557" y="27959"/>
                  </a:lnTo>
                  <a:lnTo>
                    <a:pt x="96259" y="38907"/>
                  </a:lnTo>
                  <a:lnTo>
                    <a:pt x="93732" y="49694"/>
                  </a:lnTo>
                  <a:lnTo>
                    <a:pt x="87026" y="59007"/>
                  </a:lnTo>
                  <a:lnTo>
                    <a:pt x="56804" y="87019"/>
                  </a:lnTo>
                  <a:lnTo>
                    <a:pt x="47009" y="93000"/>
                  </a:lnTo>
                  <a:lnTo>
                    <a:pt x="36062" y="94702"/>
                  </a:lnTo>
                  <a:lnTo>
                    <a:pt x="25274" y="92175"/>
                  </a:lnTo>
                  <a:lnTo>
                    <a:pt x="15961" y="85469"/>
                  </a:lnTo>
                  <a:lnTo>
                    <a:pt x="7683" y="76537"/>
                  </a:lnTo>
                  <a:lnTo>
                    <a:pt x="1702" y="66743"/>
                  </a:lnTo>
                  <a:lnTo>
                    <a:pt x="0" y="55795"/>
                  </a:lnTo>
                  <a:lnTo>
                    <a:pt x="2527" y="45008"/>
                  </a:lnTo>
                  <a:lnTo>
                    <a:pt x="9233" y="35695"/>
                  </a:lnTo>
                  <a:lnTo>
                    <a:pt x="39455" y="7683"/>
                  </a:lnTo>
                  <a:close/>
                </a:path>
              </a:pathLst>
            </a:custGeom>
            <a:ln w="2127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22" name="object 585">
              <a:extLst>
                <a:ext uri="{FF2B5EF4-FFF2-40B4-BE49-F238E27FC236}">
                  <a16:creationId xmlns:a16="http://schemas.microsoft.com/office/drawing/2014/main" id="{B0E1EB4B-BA8B-F7A5-8223-4BBDBF6373C9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669520" y="5317743"/>
              <a:ext cx="210311" cy="207263"/>
            </a:xfrm>
            <a:prstGeom prst="rect">
              <a:avLst/>
            </a:prstGeom>
          </p:spPr>
        </p:pic>
        <p:sp>
          <p:nvSpPr>
            <p:cNvPr id="3123" name="object 586">
              <a:extLst>
                <a:ext uri="{FF2B5EF4-FFF2-40B4-BE49-F238E27FC236}">
                  <a16:creationId xmlns:a16="http://schemas.microsoft.com/office/drawing/2014/main" id="{39725107-CECD-A62E-84F6-F5048FD30A50}"/>
                </a:ext>
              </a:extLst>
            </p:cNvPr>
            <p:cNvSpPr/>
            <p:nvPr/>
          </p:nvSpPr>
          <p:spPr>
            <a:xfrm>
              <a:off x="12726039" y="5349234"/>
              <a:ext cx="96520" cy="95250"/>
            </a:xfrm>
            <a:custGeom>
              <a:avLst/>
              <a:gdLst/>
              <a:ahLst/>
              <a:cxnLst/>
              <a:rect l="l" t="t" r="r" b="b"/>
              <a:pathLst>
                <a:path w="96520" h="95250">
                  <a:moveTo>
                    <a:pt x="60199" y="0"/>
                  </a:moveTo>
                  <a:lnTo>
                    <a:pt x="9228" y="35694"/>
                  </a:lnTo>
                  <a:lnTo>
                    <a:pt x="0" y="55795"/>
                  </a:lnTo>
                  <a:lnTo>
                    <a:pt x="1700" y="66742"/>
                  </a:lnTo>
                  <a:lnTo>
                    <a:pt x="7678" y="76537"/>
                  </a:lnTo>
                  <a:lnTo>
                    <a:pt x="15959" y="85468"/>
                  </a:lnTo>
                  <a:lnTo>
                    <a:pt x="25275" y="92175"/>
                  </a:lnTo>
                  <a:lnTo>
                    <a:pt x="36061" y="94702"/>
                  </a:lnTo>
                  <a:lnTo>
                    <a:pt x="47007" y="93000"/>
                  </a:lnTo>
                  <a:lnTo>
                    <a:pt x="56802" y="87018"/>
                  </a:lnTo>
                  <a:lnTo>
                    <a:pt x="87028" y="59007"/>
                  </a:lnTo>
                  <a:lnTo>
                    <a:pt x="93735" y="49694"/>
                  </a:lnTo>
                  <a:lnTo>
                    <a:pt x="96261" y="38907"/>
                  </a:lnTo>
                  <a:lnTo>
                    <a:pt x="94557" y="27959"/>
                  </a:lnTo>
                  <a:lnTo>
                    <a:pt x="88577" y="18164"/>
                  </a:lnTo>
                  <a:lnTo>
                    <a:pt x="80297" y="9234"/>
                  </a:lnTo>
                  <a:lnTo>
                    <a:pt x="70986" y="2527"/>
                  </a:lnTo>
                  <a:lnTo>
                    <a:pt x="60199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4" name="object 587">
              <a:extLst>
                <a:ext uri="{FF2B5EF4-FFF2-40B4-BE49-F238E27FC236}">
                  <a16:creationId xmlns:a16="http://schemas.microsoft.com/office/drawing/2014/main" id="{4C10D202-8DFD-6A65-5B4E-CC3AC11ECF90}"/>
                </a:ext>
              </a:extLst>
            </p:cNvPr>
            <p:cNvSpPr/>
            <p:nvPr/>
          </p:nvSpPr>
          <p:spPr>
            <a:xfrm>
              <a:off x="12726038" y="5349235"/>
              <a:ext cx="96520" cy="95250"/>
            </a:xfrm>
            <a:custGeom>
              <a:avLst/>
              <a:gdLst/>
              <a:ahLst/>
              <a:cxnLst/>
              <a:rect l="l" t="t" r="r" b="b"/>
              <a:pathLst>
                <a:path w="96520" h="95250">
                  <a:moveTo>
                    <a:pt x="39455" y="7683"/>
                  </a:moveTo>
                  <a:lnTo>
                    <a:pt x="49249" y="1702"/>
                  </a:lnTo>
                  <a:lnTo>
                    <a:pt x="60197" y="0"/>
                  </a:lnTo>
                  <a:lnTo>
                    <a:pt x="70984" y="2527"/>
                  </a:lnTo>
                  <a:lnTo>
                    <a:pt x="80297" y="9233"/>
                  </a:lnTo>
                  <a:lnTo>
                    <a:pt x="88576" y="18165"/>
                  </a:lnTo>
                  <a:lnTo>
                    <a:pt x="94557" y="27959"/>
                  </a:lnTo>
                  <a:lnTo>
                    <a:pt x="96259" y="38907"/>
                  </a:lnTo>
                  <a:lnTo>
                    <a:pt x="93732" y="49694"/>
                  </a:lnTo>
                  <a:lnTo>
                    <a:pt x="87026" y="59007"/>
                  </a:lnTo>
                  <a:lnTo>
                    <a:pt x="56804" y="87019"/>
                  </a:lnTo>
                  <a:lnTo>
                    <a:pt x="47009" y="93000"/>
                  </a:lnTo>
                  <a:lnTo>
                    <a:pt x="36062" y="94702"/>
                  </a:lnTo>
                  <a:lnTo>
                    <a:pt x="25274" y="92175"/>
                  </a:lnTo>
                  <a:lnTo>
                    <a:pt x="15961" y="85469"/>
                  </a:lnTo>
                  <a:lnTo>
                    <a:pt x="7683" y="76537"/>
                  </a:lnTo>
                  <a:lnTo>
                    <a:pt x="1702" y="66743"/>
                  </a:lnTo>
                  <a:lnTo>
                    <a:pt x="0" y="55795"/>
                  </a:lnTo>
                  <a:lnTo>
                    <a:pt x="2527" y="45008"/>
                  </a:lnTo>
                  <a:lnTo>
                    <a:pt x="9233" y="35695"/>
                  </a:lnTo>
                  <a:lnTo>
                    <a:pt x="39455" y="7683"/>
                  </a:lnTo>
                  <a:close/>
                </a:path>
              </a:pathLst>
            </a:custGeom>
            <a:ln w="2127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5" name="object 588">
              <a:extLst>
                <a:ext uri="{FF2B5EF4-FFF2-40B4-BE49-F238E27FC236}">
                  <a16:creationId xmlns:a16="http://schemas.microsoft.com/office/drawing/2014/main" id="{63E00CBD-3F5E-1568-912A-E1629F157D64}"/>
                </a:ext>
              </a:extLst>
            </p:cNvPr>
            <p:cNvSpPr/>
            <p:nvPr/>
          </p:nvSpPr>
          <p:spPr>
            <a:xfrm>
              <a:off x="12855537" y="5147789"/>
              <a:ext cx="80010" cy="80010"/>
            </a:xfrm>
            <a:custGeom>
              <a:avLst/>
              <a:gdLst/>
              <a:ahLst/>
              <a:cxnLst/>
              <a:rect l="l" t="t" r="r" b="b"/>
              <a:pathLst>
                <a:path w="80009" h="80010">
                  <a:moveTo>
                    <a:pt x="38887" y="0"/>
                  </a:moveTo>
                  <a:lnTo>
                    <a:pt x="0" y="36755"/>
                  </a:lnTo>
                  <a:lnTo>
                    <a:pt x="40792" y="79916"/>
                  </a:lnTo>
                  <a:lnTo>
                    <a:pt x="79679" y="43159"/>
                  </a:lnTo>
                  <a:lnTo>
                    <a:pt x="388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26" name="object 589">
              <a:extLst>
                <a:ext uri="{FF2B5EF4-FFF2-40B4-BE49-F238E27FC236}">
                  <a16:creationId xmlns:a16="http://schemas.microsoft.com/office/drawing/2014/main" id="{9F14560E-77ED-B308-DB98-4FC776E9CA99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596368" y="5019039"/>
              <a:ext cx="454152" cy="332231"/>
            </a:xfrm>
            <a:prstGeom prst="rect">
              <a:avLst/>
            </a:prstGeom>
          </p:spPr>
        </p:pic>
        <p:sp>
          <p:nvSpPr>
            <p:cNvPr id="3127" name="object 590">
              <a:extLst>
                <a:ext uri="{FF2B5EF4-FFF2-40B4-BE49-F238E27FC236}">
                  <a16:creationId xmlns:a16="http://schemas.microsoft.com/office/drawing/2014/main" id="{CCA8517E-D608-F90D-722D-42E3FE4EF64C}"/>
                </a:ext>
              </a:extLst>
            </p:cNvPr>
            <p:cNvSpPr/>
            <p:nvPr/>
          </p:nvSpPr>
          <p:spPr>
            <a:xfrm>
              <a:off x="12653001" y="5049575"/>
              <a:ext cx="340995" cy="218440"/>
            </a:xfrm>
            <a:custGeom>
              <a:avLst/>
              <a:gdLst/>
              <a:ahLst/>
              <a:cxnLst/>
              <a:rect l="l" t="t" r="r" b="b"/>
              <a:pathLst>
                <a:path w="340995" h="218439">
                  <a:moveTo>
                    <a:pt x="214080" y="0"/>
                  </a:moveTo>
                  <a:lnTo>
                    <a:pt x="49957" y="541"/>
                  </a:lnTo>
                  <a:lnTo>
                    <a:pt x="45749" y="19"/>
                  </a:lnTo>
                  <a:lnTo>
                    <a:pt x="34582" y="922"/>
                  </a:lnTo>
                  <a:lnTo>
                    <a:pt x="24929" y="5965"/>
                  </a:lnTo>
                  <a:lnTo>
                    <a:pt x="17804" y="14338"/>
                  </a:lnTo>
                  <a:lnTo>
                    <a:pt x="14221" y="25229"/>
                  </a:lnTo>
                  <a:lnTo>
                    <a:pt x="0" y="139857"/>
                  </a:lnTo>
                  <a:lnTo>
                    <a:pt x="812" y="151294"/>
                  </a:lnTo>
                  <a:lnTo>
                    <a:pt x="5675" y="161154"/>
                  </a:lnTo>
                  <a:lnTo>
                    <a:pt x="13803" y="168404"/>
                  </a:lnTo>
                  <a:lnTo>
                    <a:pt x="24410" y="172008"/>
                  </a:lnTo>
                  <a:lnTo>
                    <a:pt x="36196" y="173470"/>
                  </a:lnTo>
                  <a:lnTo>
                    <a:pt x="47364" y="172567"/>
                  </a:lnTo>
                  <a:lnTo>
                    <a:pt x="57016" y="167524"/>
                  </a:lnTo>
                  <a:lnTo>
                    <a:pt x="64141" y="159151"/>
                  </a:lnTo>
                  <a:lnTo>
                    <a:pt x="67725" y="148259"/>
                  </a:lnTo>
                  <a:lnTo>
                    <a:pt x="74430" y="94247"/>
                  </a:lnTo>
                  <a:lnTo>
                    <a:pt x="130856" y="94072"/>
                  </a:lnTo>
                  <a:lnTo>
                    <a:pt x="133701" y="98468"/>
                  </a:lnTo>
                  <a:lnTo>
                    <a:pt x="244547" y="211994"/>
                  </a:lnTo>
                  <a:lnTo>
                    <a:pt x="251524" y="216726"/>
                  </a:lnTo>
                  <a:lnTo>
                    <a:pt x="259469" y="218284"/>
                  </a:lnTo>
                  <a:lnTo>
                    <a:pt x="267425" y="216671"/>
                  </a:lnTo>
                  <a:lnTo>
                    <a:pt x="274430" y="211891"/>
                  </a:lnTo>
                  <a:lnTo>
                    <a:pt x="334361" y="150453"/>
                  </a:lnTo>
                  <a:lnTo>
                    <a:pt x="339018" y="143274"/>
                  </a:lnTo>
                  <a:lnTo>
                    <a:pt x="340586" y="135122"/>
                  </a:lnTo>
                  <a:lnTo>
                    <a:pt x="339060" y="126980"/>
                  </a:lnTo>
                  <a:lnTo>
                    <a:pt x="334437" y="119834"/>
                  </a:lnTo>
                  <a:lnTo>
                    <a:pt x="219477" y="2095"/>
                  </a:lnTo>
                  <a:lnTo>
                    <a:pt x="214080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8" name="object 591">
              <a:extLst>
                <a:ext uri="{FF2B5EF4-FFF2-40B4-BE49-F238E27FC236}">
                  <a16:creationId xmlns:a16="http://schemas.microsoft.com/office/drawing/2014/main" id="{0D59A968-6D7A-A408-8DFE-61ACF66A80C4}"/>
                </a:ext>
              </a:extLst>
            </p:cNvPr>
            <p:cNvSpPr/>
            <p:nvPr/>
          </p:nvSpPr>
          <p:spPr>
            <a:xfrm>
              <a:off x="12653001" y="5049576"/>
              <a:ext cx="340995" cy="218440"/>
            </a:xfrm>
            <a:custGeom>
              <a:avLst/>
              <a:gdLst/>
              <a:ahLst/>
              <a:cxnLst/>
              <a:rect l="l" t="t" r="r" b="b"/>
              <a:pathLst>
                <a:path w="340995" h="218439">
                  <a:moveTo>
                    <a:pt x="45749" y="18"/>
                  </a:moveTo>
                  <a:lnTo>
                    <a:pt x="49952" y="540"/>
                  </a:lnTo>
                  <a:lnTo>
                    <a:pt x="208230" y="48"/>
                  </a:lnTo>
                  <a:lnTo>
                    <a:pt x="208668" y="18"/>
                  </a:lnTo>
                  <a:lnTo>
                    <a:pt x="214075" y="0"/>
                  </a:lnTo>
                  <a:lnTo>
                    <a:pt x="219477" y="2095"/>
                  </a:lnTo>
                  <a:lnTo>
                    <a:pt x="223591" y="6308"/>
                  </a:lnTo>
                  <a:lnTo>
                    <a:pt x="334442" y="119834"/>
                  </a:lnTo>
                  <a:lnTo>
                    <a:pt x="339064" y="126980"/>
                  </a:lnTo>
                  <a:lnTo>
                    <a:pt x="340589" y="135122"/>
                  </a:lnTo>
                  <a:lnTo>
                    <a:pt x="339020" y="143274"/>
                  </a:lnTo>
                  <a:lnTo>
                    <a:pt x="334358" y="150452"/>
                  </a:lnTo>
                  <a:lnTo>
                    <a:pt x="274428" y="211892"/>
                  </a:lnTo>
                  <a:lnTo>
                    <a:pt x="267426" y="216671"/>
                  </a:lnTo>
                  <a:lnTo>
                    <a:pt x="259470" y="218284"/>
                  </a:lnTo>
                  <a:lnTo>
                    <a:pt x="251523" y="216726"/>
                  </a:lnTo>
                  <a:lnTo>
                    <a:pt x="244547" y="211994"/>
                  </a:lnTo>
                  <a:lnTo>
                    <a:pt x="133696" y="98468"/>
                  </a:lnTo>
                  <a:lnTo>
                    <a:pt x="130853" y="94072"/>
                  </a:lnTo>
                  <a:lnTo>
                    <a:pt x="74425" y="94247"/>
                  </a:lnTo>
                  <a:lnTo>
                    <a:pt x="67723" y="148260"/>
                  </a:lnTo>
                  <a:lnTo>
                    <a:pt x="36196" y="173470"/>
                  </a:lnTo>
                  <a:lnTo>
                    <a:pt x="24410" y="172008"/>
                  </a:lnTo>
                  <a:lnTo>
                    <a:pt x="13803" y="168403"/>
                  </a:lnTo>
                  <a:lnTo>
                    <a:pt x="5675" y="161154"/>
                  </a:lnTo>
                  <a:lnTo>
                    <a:pt x="812" y="151294"/>
                  </a:lnTo>
                  <a:lnTo>
                    <a:pt x="0" y="139857"/>
                  </a:lnTo>
                  <a:lnTo>
                    <a:pt x="14221" y="25229"/>
                  </a:lnTo>
                  <a:lnTo>
                    <a:pt x="17804" y="14338"/>
                  </a:lnTo>
                  <a:lnTo>
                    <a:pt x="24930" y="5965"/>
                  </a:lnTo>
                  <a:lnTo>
                    <a:pt x="34582" y="921"/>
                  </a:lnTo>
                  <a:lnTo>
                    <a:pt x="45749" y="18"/>
                  </a:lnTo>
                  <a:close/>
                </a:path>
              </a:pathLst>
            </a:custGeom>
            <a:ln w="2127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29" name="object 592">
              <a:extLst>
                <a:ext uri="{FF2B5EF4-FFF2-40B4-BE49-F238E27FC236}">
                  <a16:creationId xmlns:a16="http://schemas.microsoft.com/office/drawing/2014/main" id="{8F35BCB7-E4B6-E88F-0F6E-17976E6D46DD}"/>
                </a:ext>
              </a:extLst>
            </p:cNvPr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2620752" y="5265927"/>
              <a:ext cx="210311" cy="210312"/>
            </a:xfrm>
            <a:prstGeom prst="rect">
              <a:avLst/>
            </a:prstGeom>
          </p:spPr>
        </p:pic>
        <p:pic>
          <p:nvPicPr>
            <p:cNvPr id="3130" name="object 593">
              <a:extLst>
                <a:ext uri="{FF2B5EF4-FFF2-40B4-BE49-F238E27FC236}">
                  <a16:creationId xmlns:a16="http://schemas.microsoft.com/office/drawing/2014/main" id="{2B24FB19-FD86-D9CC-AE55-1E2702C3F0C8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667332" y="5287140"/>
              <a:ext cx="117532" cy="115975"/>
            </a:xfrm>
            <a:prstGeom prst="rect">
              <a:avLst/>
            </a:prstGeom>
          </p:spPr>
        </p:pic>
      </p:grpSp>
      <p:grpSp>
        <p:nvGrpSpPr>
          <p:cNvPr id="3153" name="object 291">
            <a:extLst>
              <a:ext uri="{FF2B5EF4-FFF2-40B4-BE49-F238E27FC236}">
                <a16:creationId xmlns:a16="http://schemas.microsoft.com/office/drawing/2014/main" id="{E0E93078-8DEA-4451-1479-45F4BE983B4B}"/>
              </a:ext>
            </a:extLst>
          </p:cNvPr>
          <p:cNvGrpSpPr/>
          <p:nvPr/>
        </p:nvGrpSpPr>
        <p:grpSpPr>
          <a:xfrm>
            <a:off x="1370457" y="3722249"/>
            <a:ext cx="589932" cy="590332"/>
            <a:chOff x="1483360" y="4769103"/>
            <a:chExt cx="829310" cy="829310"/>
          </a:xfrm>
        </p:grpSpPr>
        <p:pic>
          <p:nvPicPr>
            <p:cNvPr id="3154" name="object 292">
              <a:extLst>
                <a:ext uri="{FF2B5EF4-FFF2-40B4-BE49-F238E27FC236}">
                  <a16:creationId xmlns:a16="http://schemas.microsoft.com/office/drawing/2014/main" id="{792AD5C8-623A-0912-2D23-71B96CA6364A}"/>
                </a:ext>
              </a:extLst>
            </p:cNvPr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83360" y="4769103"/>
              <a:ext cx="829055" cy="829056"/>
            </a:xfrm>
            <a:prstGeom prst="rect">
              <a:avLst/>
            </a:prstGeom>
          </p:spPr>
        </p:pic>
        <p:sp>
          <p:nvSpPr>
            <p:cNvPr id="3155" name="object 293">
              <a:extLst>
                <a:ext uri="{FF2B5EF4-FFF2-40B4-BE49-F238E27FC236}">
                  <a16:creationId xmlns:a16="http://schemas.microsoft.com/office/drawing/2014/main" id="{46C7A8CD-0AC5-12B9-A2C4-56E9C534F044}"/>
                </a:ext>
              </a:extLst>
            </p:cNvPr>
            <p:cNvSpPr/>
            <p:nvPr/>
          </p:nvSpPr>
          <p:spPr>
            <a:xfrm>
              <a:off x="1541499" y="4801247"/>
              <a:ext cx="715010" cy="715010"/>
            </a:xfrm>
            <a:custGeom>
              <a:avLst/>
              <a:gdLst/>
              <a:ahLst/>
              <a:cxnLst/>
              <a:rect l="l" t="t" r="r" b="b"/>
              <a:pathLst>
                <a:path w="715010" h="715010">
                  <a:moveTo>
                    <a:pt x="357378" y="0"/>
                  </a:moveTo>
                  <a:lnTo>
                    <a:pt x="308883" y="3262"/>
                  </a:lnTo>
                  <a:lnTo>
                    <a:pt x="262372" y="12765"/>
                  </a:lnTo>
                  <a:lnTo>
                    <a:pt x="218270" y="28084"/>
                  </a:lnTo>
                  <a:lnTo>
                    <a:pt x="177002" y="48792"/>
                  </a:lnTo>
                  <a:lnTo>
                    <a:pt x="138994" y="74464"/>
                  </a:lnTo>
                  <a:lnTo>
                    <a:pt x="104673" y="104673"/>
                  </a:lnTo>
                  <a:lnTo>
                    <a:pt x="74464" y="138994"/>
                  </a:lnTo>
                  <a:lnTo>
                    <a:pt x="48792" y="177002"/>
                  </a:lnTo>
                  <a:lnTo>
                    <a:pt x="28084" y="218269"/>
                  </a:lnTo>
                  <a:lnTo>
                    <a:pt x="12765" y="262372"/>
                  </a:lnTo>
                  <a:lnTo>
                    <a:pt x="3262" y="308882"/>
                  </a:lnTo>
                  <a:lnTo>
                    <a:pt x="0" y="357376"/>
                  </a:lnTo>
                  <a:lnTo>
                    <a:pt x="3262" y="405870"/>
                  </a:lnTo>
                  <a:lnTo>
                    <a:pt x="12765" y="452381"/>
                  </a:lnTo>
                  <a:lnTo>
                    <a:pt x="28084" y="496484"/>
                  </a:lnTo>
                  <a:lnTo>
                    <a:pt x="48792" y="537751"/>
                  </a:lnTo>
                  <a:lnTo>
                    <a:pt x="74464" y="575759"/>
                  </a:lnTo>
                  <a:lnTo>
                    <a:pt x="104673" y="610080"/>
                  </a:lnTo>
                  <a:lnTo>
                    <a:pt x="138994" y="640289"/>
                  </a:lnTo>
                  <a:lnTo>
                    <a:pt x="177002" y="665961"/>
                  </a:lnTo>
                  <a:lnTo>
                    <a:pt x="218270" y="686669"/>
                  </a:lnTo>
                  <a:lnTo>
                    <a:pt x="262372" y="701987"/>
                  </a:lnTo>
                  <a:lnTo>
                    <a:pt x="308883" y="711491"/>
                  </a:lnTo>
                  <a:lnTo>
                    <a:pt x="357378" y="714753"/>
                  </a:lnTo>
                  <a:lnTo>
                    <a:pt x="405871" y="711491"/>
                  </a:lnTo>
                  <a:lnTo>
                    <a:pt x="452382" y="701987"/>
                  </a:lnTo>
                  <a:lnTo>
                    <a:pt x="496484" y="686669"/>
                  </a:lnTo>
                  <a:lnTo>
                    <a:pt x="537752" y="665961"/>
                  </a:lnTo>
                  <a:lnTo>
                    <a:pt x="575760" y="640289"/>
                  </a:lnTo>
                  <a:lnTo>
                    <a:pt x="610081" y="610080"/>
                  </a:lnTo>
                  <a:lnTo>
                    <a:pt x="640290" y="575759"/>
                  </a:lnTo>
                  <a:lnTo>
                    <a:pt x="665962" y="537751"/>
                  </a:lnTo>
                  <a:lnTo>
                    <a:pt x="686670" y="496484"/>
                  </a:lnTo>
                  <a:lnTo>
                    <a:pt x="701988" y="452381"/>
                  </a:lnTo>
                  <a:lnTo>
                    <a:pt x="711492" y="405870"/>
                  </a:lnTo>
                  <a:lnTo>
                    <a:pt x="714754" y="357376"/>
                  </a:lnTo>
                  <a:lnTo>
                    <a:pt x="711492" y="308882"/>
                  </a:lnTo>
                  <a:lnTo>
                    <a:pt x="701988" y="262372"/>
                  </a:lnTo>
                  <a:lnTo>
                    <a:pt x="686670" y="218269"/>
                  </a:lnTo>
                  <a:lnTo>
                    <a:pt x="665962" y="177002"/>
                  </a:lnTo>
                  <a:lnTo>
                    <a:pt x="640290" y="138994"/>
                  </a:lnTo>
                  <a:lnTo>
                    <a:pt x="610081" y="104673"/>
                  </a:lnTo>
                  <a:lnTo>
                    <a:pt x="575760" y="74464"/>
                  </a:lnTo>
                  <a:lnTo>
                    <a:pt x="537752" y="48792"/>
                  </a:lnTo>
                  <a:lnTo>
                    <a:pt x="496484" y="28084"/>
                  </a:lnTo>
                  <a:lnTo>
                    <a:pt x="452382" y="12765"/>
                  </a:lnTo>
                  <a:lnTo>
                    <a:pt x="405871" y="3262"/>
                  </a:lnTo>
                  <a:lnTo>
                    <a:pt x="357378" y="0"/>
                  </a:lnTo>
                  <a:close/>
                </a:path>
              </a:pathLst>
            </a:custGeom>
            <a:solidFill>
              <a:srgbClr val="DCE6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56" name="object 294">
              <a:extLst>
                <a:ext uri="{FF2B5EF4-FFF2-40B4-BE49-F238E27FC236}">
                  <a16:creationId xmlns:a16="http://schemas.microsoft.com/office/drawing/2014/main" id="{7BB177C8-69F5-FD78-7FC0-E8B44EA738C7}"/>
                </a:ext>
              </a:extLst>
            </p:cNvPr>
            <p:cNvSpPr/>
            <p:nvPr/>
          </p:nvSpPr>
          <p:spPr>
            <a:xfrm>
              <a:off x="1541499" y="4801247"/>
              <a:ext cx="715010" cy="715010"/>
            </a:xfrm>
            <a:custGeom>
              <a:avLst/>
              <a:gdLst/>
              <a:ahLst/>
              <a:cxnLst/>
              <a:rect l="l" t="t" r="r" b="b"/>
              <a:pathLst>
                <a:path w="715010" h="715010">
                  <a:moveTo>
                    <a:pt x="0" y="357376"/>
                  </a:moveTo>
                  <a:lnTo>
                    <a:pt x="3262" y="308882"/>
                  </a:lnTo>
                  <a:lnTo>
                    <a:pt x="12765" y="262371"/>
                  </a:lnTo>
                  <a:lnTo>
                    <a:pt x="28084" y="218269"/>
                  </a:lnTo>
                  <a:lnTo>
                    <a:pt x="48792" y="177001"/>
                  </a:lnTo>
                  <a:lnTo>
                    <a:pt x="74464" y="138994"/>
                  </a:lnTo>
                  <a:lnTo>
                    <a:pt x="104673" y="104673"/>
                  </a:lnTo>
                  <a:lnTo>
                    <a:pt x="138994" y="74463"/>
                  </a:lnTo>
                  <a:lnTo>
                    <a:pt x="177002" y="48792"/>
                  </a:lnTo>
                  <a:lnTo>
                    <a:pt x="218270" y="28084"/>
                  </a:lnTo>
                  <a:lnTo>
                    <a:pt x="262372" y="12765"/>
                  </a:lnTo>
                  <a:lnTo>
                    <a:pt x="308883" y="3262"/>
                  </a:lnTo>
                  <a:lnTo>
                    <a:pt x="357377" y="0"/>
                  </a:lnTo>
                  <a:lnTo>
                    <a:pt x="405871" y="3262"/>
                  </a:lnTo>
                  <a:lnTo>
                    <a:pt x="452382" y="12765"/>
                  </a:lnTo>
                  <a:lnTo>
                    <a:pt x="496484" y="28084"/>
                  </a:lnTo>
                  <a:lnTo>
                    <a:pt x="537752" y="48792"/>
                  </a:lnTo>
                  <a:lnTo>
                    <a:pt x="575760" y="74463"/>
                  </a:lnTo>
                  <a:lnTo>
                    <a:pt x="610081" y="104673"/>
                  </a:lnTo>
                  <a:lnTo>
                    <a:pt x="640290" y="138994"/>
                  </a:lnTo>
                  <a:lnTo>
                    <a:pt x="665962" y="177001"/>
                  </a:lnTo>
                  <a:lnTo>
                    <a:pt x="686670" y="218269"/>
                  </a:lnTo>
                  <a:lnTo>
                    <a:pt x="701988" y="262371"/>
                  </a:lnTo>
                  <a:lnTo>
                    <a:pt x="711492" y="308882"/>
                  </a:lnTo>
                  <a:lnTo>
                    <a:pt x="714754" y="357376"/>
                  </a:lnTo>
                  <a:lnTo>
                    <a:pt x="711492" y="405870"/>
                  </a:lnTo>
                  <a:lnTo>
                    <a:pt x="701988" y="452381"/>
                  </a:lnTo>
                  <a:lnTo>
                    <a:pt x="686670" y="496484"/>
                  </a:lnTo>
                  <a:lnTo>
                    <a:pt x="665962" y="537751"/>
                  </a:lnTo>
                  <a:lnTo>
                    <a:pt x="640290" y="575759"/>
                  </a:lnTo>
                  <a:lnTo>
                    <a:pt x="610081" y="610080"/>
                  </a:lnTo>
                  <a:lnTo>
                    <a:pt x="575760" y="640289"/>
                  </a:lnTo>
                  <a:lnTo>
                    <a:pt x="537752" y="665961"/>
                  </a:lnTo>
                  <a:lnTo>
                    <a:pt x="496484" y="686669"/>
                  </a:lnTo>
                  <a:lnTo>
                    <a:pt x="452382" y="701987"/>
                  </a:lnTo>
                  <a:lnTo>
                    <a:pt x="405871" y="711491"/>
                  </a:lnTo>
                  <a:lnTo>
                    <a:pt x="357377" y="714753"/>
                  </a:lnTo>
                  <a:lnTo>
                    <a:pt x="308883" y="711491"/>
                  </a:lnTo>
                  <a:lnTo>
                    <a:pt x="262372" y="701987"/>
                  </a:lnTo>
                  <a:lnTo>
                    <a:pt x="218270" y="686669"/>
                  </a:lnTo>
                  <a:lnTo>
                    <a:pt x="177002" y="665961"/>
                  </a:lnTo>
                  <a:lnTo>
                    <a:pt x="138994" y="640289"/>
                  </a:lnTo>
                  <a:lnTo>
                    <a:pt x="104673" y="610080"/>
                  </a:lnTo>
                  <a:lnTo>
                    <a:pt x="74464" y="575759"/>
                  </a:lnTo>
                  <a:lnTo>
                    <a:pt x="48792" y="537751"/>
                  </a:lnTo>
                  <a:lnTo>
                    <a:pt x="28084" y="496484"/>
                  </a:lnTo>
                  <a:lnTo>
                    <a:pt x="12765" y="452381"/>
                  </a:lnTo>
                  <a:lnTo>
                    <a:pt x="3262" y="405870"/>
                  </a:lnTo>
                  <a:lnTo>
                    <a:pt x="0" y="357376"/>
                  </a:lnTo>
                  <a:close/>
                </a:path>
              </a:pathLst>
            </a:custGeom>
            <a:ln w="21272">
              <a:solidFill>
                <a:srgbClr val="2540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7" name="object 295">
              <a:extLst>
                <a:ext uri="{FF2B5EF4-FFF2-40B4-BE49-F238E27FC236}">
                  <a16:creationId xmlns:a16="http://schemas.microsoft.com/office/drawing/2014/main" id="{669569F3-96FB-03AE-0C96-536FCF756D87}"/>
                </a:ext>
              </a:extLst>
            </p:cNvPr>
            <p:cNvSpPr/>
            <p:nvPr/>
          </p:nvSpPr>
          <p:spPr>
            <a:xfrm>
              <a:off x="1938940" y="5031344"/>
              <a:ext cx="49530" cy="62230"/>
            </a:xfrm>
            <a:custGeom>
              <a:avLst/>
              <a:gdLst/>
              <a:ahLst/>
              <a:cxnLst/>
              <a:rect l="l" t="t" r="r" b="b"/>
              <a:pathLst>
                <a:path w="49530" h="62229">
                  <a:moveTo>
                    <a:pt x="49334" y="0"/>
                  </a:moveTo>
                  <a:lnTo>
                    <a:pt x="0" y="62144"/>
                  </a:lnTo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8" name="object 296">
              <a:extLst>
                <a:ext uri="{FF2B5EF4-FFF2-40B4-BE49-F238E27FC236}">
                  <a16:creationId xmlns:a16="http://schemas.microsoft.com/office/drawing/2014/main" id="{E58F08A5-2DF5-ADDA-BDA3-D844BD67676D}"/>
                </a:ext>
              </a:extLst>
            </p:cNvPr>
            <p:cNvSpPr/>
            <p:nvPr/>
          </p:nvSpPr>
          <p:spPr>
            <a:xfrm>
              <a:off x="1938940" y="5031344"/>
              <a:ext cx="49530" cy="62230"/>
            </a:xfrm>
            <a:custGeom>
              <a:avLst/>
              <a:gdLst/>
              <a:ahLst/>
              <a:cxnLst/>
              <a:rect l="l" t="t" r="r" b="b"/>
              <a:pathLst>
                <a:path w="49530" h="62229">
                  <a:moveTo>
                    <a:pt x="49334" y="0"/>
                  </a:moveTo>
                  <a:lnTo>
                    <a:pt x="0" y="62145"/>
                  </a:lnTo>
                </a:path>
              </a:pathLst>
            </a:custGeom>
            <a:ln w="14181">
              <a:solidFill>
                <a:srgbClr val="1737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9" name="object 297">
              <a:extLst>
                <a:ext uri="{FF2B5EF4-FFF2-40B4-BE49-F238E27FC236}">
                  <a16:creationId xmlns:a16="http://schemas.microsoft.com/office/drawing/2014/main" id="{7ED35652-89E8-7779-6038-E039891AE88A}"/>
                </a:ext>
              </a:extLst>
            </p:cNvPr>
            <p:cNvSpPr/>
            <p:nvPr/>
          </p:nvSpPr>
          <p:spPr>
            <a:xfrm>
              <a:off x="1764409" y="5042379"/>
              <a:ext cx="67310" cy="51435"/>
            </a:xfrm>
            <a:custGeom>
              <a:avLst/>
              <a:gdLst/>
              <a:ahLst/>
              <a:cxnLst/>
              <a:rect l="l" t="t" r="r" b="b"/>
              <a:pathLst>
                <a:path w="67310" h="51435">
                  <a:moveTo>
                    <a:pt x="0" y="0"/>
                  </a:moveTo>
                  <a:lnTo>
                    <a:pt x="66757" y="51109"/>
                  </a:lnTo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0" name="object 298">
              <a:extLst>
                <a:ext uri="{FF2B5EF4-FFF2-40B4-BE49-F238E27FC236}">
                  <a16:creationId xmlns:a16="http://schemas.microsoft.com/office/drawing/2014/main" id="{9C78E2FD-94D5-8448-CBA7-40B60E1D5C74}"/>
                </a:ext>
              </a:extLst>
            </p:cNvPr>
            <p:cNvSpPr/>
            <p:nvPr/>
          </p:nvSpPr>
          <p:spPr>
            <a:xfrm>
              <a:off x="1764409" y="5042379"/>
              <a:ext cx="67310" cy="51435"/>
            </a:xfrm>
            <a:custGeom>
              <a:avLst/>
              <a:gdLst/>
              <a:ahLst/>
              <a:cxnLst/>
              <a:rect l="l" t="t" r="r" b="b"/>
              <a:pathLst>
                <a:path w="67310" h="51435">
                  <a:moveTo>
                    <a:pt x="0" y="0"/>
                  </a:moveTo>
                  <a:lnTo>
                    <a:pt x="66757" y="51109"/>
                  </a:lnTo>
                </a:path>
              </a:pathLst>
            </a:custGeom>
            <a:ln w="14181">
              <a:solidFill>
                <a:srgbClr val="1737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1" name="object 299">
              <a:extLst>
                <a:ext uri="{FF2B5EF4-FFF2-40B4-BE49-F238E27FC236}">
                  <a16:creationId xmlns:a16="http://schemas.microsoft.com/office/drawing/2014/main" id="{0FD58FD3-203C-360B-2719-4FEA81169A20}"/>
                </a:ext>
              </a:extLst>
            </p:cNvPr>
            <p:cNvSpPr/>
            <p:nvPr/>
          </p:nvSpPr>
          <p:spPr>
            <a:xfrm>
              <a:off x="1730571" y="5201264"/>
              <a:ext cx="100965" cy="76835"/>
            </a:xfrm>
            <a:custGeom>
              <a:avLst/>
              <a:gdLst/>
              <a:ahLst/>
              <a:cxnLst/>
              <a:rect l="l" t="t" r="r" b="b"/>
              <a:pathLst>
                <a:path w="100964" h="76835">
                  <a:moveTo>
                    <a:pt x="100595" y="0"/>
                  </a:moveTo>
                  <a:lnTo>
                    <a:pt x="0" y="76647"/>
                  </a:lnTo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2" name="object 300">
              <a:extLst>
                <a:ext uri="{FF2B5EF4-FFF2-40B4-BE49-F238E27FC236}">
                  <a16:creationId xmlns:a16="http://schemas.microsoft.com/office/drawing/2014/main" id="{C5F5FF8B-D1D6-541C-4E68-C97D739D209A}"/>
                </a:ext>
              </a:extLst>
            </p:cNvPr>
            <p:cNvSpPr/>
            <p:nvPr/>
          </p:nvSpPr>
          <p:spPr>
            <a:xfrm>
              <a:off x="1730571" y="5201264"/>
              <a:ext cx="100965" cy="76835"/>
            </a:xfrm>
            <a:custGeom>
              <a:avLst/>
              <a:gdLst/>
              <a:ahLst/>
              <a:cxnLst/>
              <a:rect l="l" t="t" r="r" b="b"/>
              <a:pathLst>
                <a:path w="100964" h="76835">
                  <a:moveTo>
                    <a:pt x="0" y="76646"/>
                  </a:moveTo>
                  <a:lnTo>
                    <a:pt x="100594" y="0"/>
                  </a:lnTo>
                </a:path>
              </a:pathLst>
            </a:custGeom>
            <a:ln w="14181">
              <a:solidFill>
                <a:srgbClr val="1737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3" name="object 301">
              <a:extLst>
                <a:ext uri="{FF2B5EF4-FFF2-40B4-BE49-F238E27FC236}">
                  <a16:creationId xmlns:a16="http://schemas.microsoft.com/office/drawing/2014/main" id="{3C01E3BC-4B2E-D488-FCF5-C8A1FC091B5E}"/>
                </a:ext>
              </a:extLst>
            </p:cNvPr>
            <p:cNvSpPr/>
            <p:nvPr/>
          </p:nvSpPr>
          <p:spPr>
            <a:xfrm>
              <a:off x="1885054" y="5223584"/>
              <a:ext cx="5080" cy="64135"/>
            </a:xfrm>
            <a:custGeom>
              <a:avLst/>
              <a:gdLst/>
              <a:ahLst/>
              <a:cxnLst/>
              <a:rect l="l" t="t" r="r" b="b"/>
              <a:pathLst>
                <a:path w="5080" h="64135">
                  <a:moveTo>
                    <a:pt x="0" y="0"/>
                  </a:moveTo>
                  <a:lnTo>
                    <a:pt x="5003" y="63550"/>
                  </a:lnTo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4" name="object 302">
              <a:extLst>
                <a:ext uri="{FF2B5EF4-FFF2-40B4-BE49-F238E27FC236}">
                  <a16:creationId xmlns:a16="http://schemas.microsoft.com/office/drawing/2014/main" id="{0E486CB8-934B-965A-CF14-51D88A2A5665}"/>
                </a:ext>
              </a:extLst>
            </p:cNvPr>
            <p:cNvSpPr/>
            <p:nvPr/>
          </p:nvSpPr>
          <p:spPr>
            <a:xfrm>
              <a:off x="1885054" y="5223584"/>
              <a:ext cx="5080" cy="64135"/>
            </a:xfrm>
            <a:custGeom>
              <a:avLst/>
              <a:gdLst/>
              <a:ahLst/>
              <a:cxnLst/>
              <a:rect l="l" t="t" r="r" b="b"/>
              <a:pathLst>
                <a:path w="5080" h="64135">
                  <a:moveTo>
                    <a:pt x="5003" y="63550"/>
                  </a:moveTo>
                  <a:lnTo>
                    <a:pt x="0" y="0"/>
                  </a:lnTo>
                </a:path>
              </a:pathLst>
            </a:custGeom>
            <a:ln w="14181">
              <a:solidFill>
                <a:srgbClr val="1737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5" name="object 303">
              <a:extLst>
                <a:ext uri="{FF2B5EF4-FFF2-40B4-BE49-F238E27FC236}">
                  <a16:creationId xmlns:a16="http://schemas.microsoft.com/office/drawing/2014/main" id="{F630794D-D4C1-7D84-9BE6-B01B3F44C53C}"/>
                </a:ext>
              </a:extLst>
            </p:cNvPr>
            <p:cNvSpPr/>
            <p:nvPr/>
          </p:nvSpPr>
          <p:spPr>
            <a:xfrm>
              <a:off x="1938940" y="5201264"/>
              <a:ext cx="125095" cy="50800"/>
            </a:xfrm>
            <a:custGeom>
              <a:avLst/>
              <a:gdLst/>
              <a:ahLst/>
              <a:cxnLst/>
              <a:rect l="l" t="t" r="r" b="b"/>
              <a:pathLst>
                <a:path w="125094" h="50800">
                  <a:moveTo>
                    <a:pt x="0" y="0"/>
                  </a:moveTo>
                  <a:lnTo>
                    <a:pt x="125058" y="50255"/>
                  </a:lnTo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6" name="object 304">
              <a:extLst>
                <a:ext uri="{FF2B5EF4-FFF2-40B4-BE49-F238E27FC236}">
                  <a16:creationId xmlns:a16="http://schemas.microsoft.com/office/drawing/2014/main" id="{B3AA0679-667D-4185-F046-618B6F382317}"/>
                </a:ext>
              </a:extLst>
            </p:cNvPr>
            <p:cNvSpPr/>
            <p:nvPr/>
          </p:nvSpPr>
          <p:spPr>
            <a:xfrm>
              <a:off x="1938941" y="5201264"/>
              <a:ext cx="125095" cy="50800"/>
            </a:xfrm>
            <a:custGeom>
              <a:avLst/>
              <a:gdLst/>
              <a:ahLst/>
              <a:cxnLst/>
              <a:rect l="l" t="t" r="r" b="b"/>
              <a:pathLst>
                <a:path w="125094" h="50800">
                  <a:moveTo>
                    <a:pt x="125057" y="50255"/>
                  </a:moveTo>
                  <a:lnTo>
                    <a:pt x="0" y="0"/>
                  </a:lnTo>
                </a:path>
              </a:pathLst>
            </a:custGeom>
            <a:ln w="14181">
              <a:solidFill>
                <a:srgbClr val="1737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7" name="object 305">
              <a:extLst>
                <a:ext uri="{FF2B5EF4-FFF2-40B4-BE49-F238E27FC236}">
                  <a16:creationId xmlns:a16="http://schemas.microsoft.com/office/drawing/2014/main" id="{1806C512-C5A1-C5F2-53E9-B7E1485FEEA0}"/>
                </a:ext>
              </a:extLst>
            </p:cNvPr>
            <p:cNvSpPr/>
            <p:nvPr/>
          </p:nvSpPr>
          <p:spPr>
            <a:xfrm>
              <a:off x="2057143" y="5222108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70">
                  <a:moveTo>
                    <a:pt x="64441" y="0"/>
                  </a:moveTo>
                  <a:lnTo>
                    <a:pt x="41530" y="1834"/>
                  </a:lnTo>
                  <a:lnTo>
                    <a:pt x="21124" y="12415"/>
                  </a:lnTo>
                  <a:lnTo>
                    <a:pt x="6855" y="29410"/>
                  </a:lnTo>
                  <a:lnTo>
                    <a:pt x="0" y="50514"/>
                  </a:lnTo>
                  <a:lnTo>
                    <a:pt x="1834" y="73427"/>
                  </a:lnTo>
                  <a:lnTo>
                    <a:pt x="12415" y="93832"/>
                  </a:lnTo>
                  <a:lnTo>
                    <a:pt x="29410" y="108101"/>
                  </a:lnTo>
                  <a:lnTo>
                    <a:pt x="50514" y="114956"/>
                  </a:lnTo>
                  <a:lnTo>
                    <a:pt x="73427" y="113121"/>
                  </a:lnTo>
                  <a:lnTo>
                    <a:pt x="93832" y="102540"/>
                  </a:lnTo>
                  <a:lnTo>
                    <a:pt x="108101" y="85546"/>
                  </a:lnTo>
                  <a:lnTo>
                    <a:pt x="114956" y="64441"/>
                  </a:lnTo>
                  <a:lnTo>
                    <a:pt x="113121" y="41530"/>
                  </a:lnTo>
                  <a:lnTo>
                    <a:pt x="102540" y="21124"/>
                  </a:lnTo>
                  <a:lnTo>
                    <a:pt x="85546" y="6855"/>
                  </a:lnTo>
                  <a:lnTo>
                    <a:pt x="64441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8" name="object 306">
              <a:extLst>
                <a:ext uri="{FF2B5EF4-FFF2-40B4-BE49-F238E27FC236}">
                  <a16:creationId xmlns:a16="http://schemas.microsoft.com/office/drawing/2014/main" id="{BF7EC7BD-D60D-C813-9AF1-872815D6A740}"/>
                </a:ext>
              </a:extLst>
            </p:cNvPr>
            <p:cNvSpPr/>
            <p:nvPr/>
          </p:nvSpPr>
          <p:spPr>
            <a:xfrm>
              <a:off x="2057143" y="5222107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70">
                  <a:moveTo>
                    <a:pt x="1835" y="73427"/>
                  </a:moveTo>
                  <a:lnTo>
                    <a:pt x="6855" y="29410"/>
                  </a:lnTo>
                  <a:lnTo>
                    <a:pt x="41529" y="1835"/>
                  </a:lnTo>
                  <a:lnTo>
                    <a:pt x="64441" y="0"/>
                  </a:lnTo>
                  <a:lnTo>
                    <a:pt x="85546" y="6855"/>
                  </a:lnTo>
                  <a:lnTo>
                    <a:pt x="102540" y="21124"/>
                  </a:lnTo>
                  <a:lnTo>
                    <a:pt x="113121" y="41529"/>
                  </a:lnTo>
                  <a:lnTo>
                    <a:pt x="114956" y="64441"/>
                  </a:lnTo>
                  <a:lnTo>
                    <a:pt x="108101" y="85546"/>
                  </a:lnTo>
                  <a:lnTo>
                    <a:pt x="93832" y="102540"/>
                  </a:lnTo>
                  <a:lnTo>
                    <a:pt x="73427" y="113121"/>
                  </a:lnTo>
                  <a:lnTo>
                    <a:pt x="50514" y="114956"/>
                  </a:lnTo>
                  <a:lnTo>
                    <a:pt x="29410" y="108101"/>
                  </a:lnTo>
                  <a:lnTo>
                    <a:pt x="12415" y="93832"/>
                  </a:lnTo>
                  <a:lnTo>
                    <a:pt x="1835" y="73427"/>
                  </a:lnTo>
                  <a:close/>
                </a:path>
              </a:pathLst>
            </a:custGeom>
            <a:ln w="14181">
              <a:solidFill>
                <a:srgbClr val="1737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9" name="object 307">
              <a:extLst>
                <a:ext uri="{FF2B5EF4-FFF2-40B4-BE49-F238E27FC236}">
                  <a16:creationId xmlns:a16="http://schemas.microsoft.com/office/drawing/2014/main" id="{845D2427-4820-3275-EA57-31CBF558B2B6}"/>
                </a:ext>
              </a:extLst>
            </p:cNvPr>
            <p:cNvSpPr/>
            <p:nvPr/>
          </p:nvSpPr>
          <p:spPr>
            <a:xfrm>
              <a:off x="1686598" y="4965294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5" h="90804">
                  <a:moveTo>
                    <a:pt x="44853" y="0"/>
                  </a:moveTo>
                  <a:lnTo>
                    <a:pt x="27235" y="3764"/>
                  </a:lnTo>
                  <a:lnTo>
                    <a:pt x="12924" y="13650"/>
                  </a:lnTo>
                  <a:lnTo>
                    <a:pt x="3364" y="28181"/>
                  </a:lnTo>
                  <a:lnTo>
                    <a:pt x="0" y="45881"/>
                  </a:lnTo>
                  <a:lnTo>
                    <a:pt x="3764" y="63500"/>
                  </a:lnTo>
                  <a:lnTo>
                    <a:pt x="13650" y="77811"/>
                  </a:lnTo>
                  <a:lnTo>
                    <a:pt x="28181" y="87370"/>
                  </a:lnTo>
                  <a:lnTo>
                    <a:pt x="45881" y="90736"/>
                  </a:lnTo>
                  <a:lnTo>
                    <a:pt x="63500" y="86971"/>
                  </a:lnTo>
                  <a:lnTo>
                    <a:pt x="77811" y="77085"/>
                  </a:lnTo>
                  <a:lnTo>
                    <a:pt x="87370" y="62554"/>
                  </a:lnTo>
                  <a:lnTo>
                    <a:pt x="90736" y="44853"/>
                  </a:lnTo>
                  <a:lnTo>
                    <a:pt x="86971" y="27235"/>
                  </a:lnTo>
                  <a:lnTo>
                    <a:pt x="77085" y="12924"/>
                  </a:lnTo>
                  <a:lnTo>
                    <a:pt x="62554" y="3364"/>
                  </a:lnTo>
                  <a:lnTo>
                    <a:pt x="44853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0" name="object 308">
              <a:extLst>
                <a:ext uri="{FF2B5EF4-FFF2-40B4-BE49-F238E27FC236}">
                  <a16:creationId xmlns:a16="http://schemas.microsoft.com/office/drawing/2014/main" id="{D1FCD127-E2E7-80B9-3743-1B2418718393}"/>
                </a:ext>
              </a:extLst>
            </p:cNvPr>
            <p:cNvSpPr/>
            <p:nvPr/>
          </p:nvSpPr>
          <p:spPr>
            <a:xfrm>
              <a:off x="1686083" y="4965807"/>
              <a:ext cx="90805" cy="90805"/>
            </a:xfrm>
            <a:custGeom>
              <a:avLst/>
              <a:gdLst/>
              <a:ahLst/>
              <a:cxnLst/>
              <a:rect l="l" t="t" r="r" b="b"/>
              <a:pathLst>
                <a:path w="90805" h="90804">
                  <a:moveTo>
                    <a:pt x="0" y="45368"/>
                  </a:moveTo>
                  <a:lnTo>
                    <a:pt x="3565" y="27708"/>
                  </a:lnTo>
                  <a:lnTo>
                    <a:pt x="13288" y="13288"/>
                  </a:lnTo>
                  <a:lnTo>
                    <a:pt x="27708" y="3565"/>
                  </a:lnTo>
                  <a:lnTo>
                    <a:pt x="45368" y="0"/>
                  </a:lnTo>
                  <a:lnTo>
                    <a:pt x="63027" y="3565"/>
                  </a:lnTo>
                  <a:lnTo>
                    <a:pt x="77448" y="13288"/>
                  </a:lnTo>
                  <a:lnTo>
                    <a:pt x="87171" y="27708"/>
                  </a:lnTo>
                  <a:lnTo>
                    <a:pt x="90736" y="45368"/>
                  </a:lnTo>
                  <a:lnTo>
                    <a:pt x="87171" y="63027"/>
                  </a:lnTo>
                  <a:lnTo>
                    <a:pt x="77448" y="77448"/>
                  </a:lnTo>
                  <a:lnTo>
                    <a:pt x="63027" y="87171"/>
                  </a:lnTo>
                  <a:lnTo>
                    <a:pt x="45368" y="90736"/>
                  </a:lnTo>
                  <a:lnTo>
                    <a:pt x="27708" y="87171"/>
                  </a:lnTo>
                  <a:lnTo>
                    <a:pt x="13288" y="77448"/>
                  </a:lnTo>
                  <a:lnTo>
                    <a:pt x="3565" y="63027"/>
                  </a:lnTo>
                  <a:lnTo>
                    <a:pt x="0" y="45368"/>
                  </a:lnTo>
                  <a:close/>
                </a:path>
              </a:pathLst>
            </a:custGeom>
            <a:ln w="14180">
              <a:solidFill>
                <a:srgbClr val="1737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1" name="object 309">
              <a:extLst>
                <a:ext uri="{FF2B5EF4-FFF2-40B4-BE49-F238E27FC236}">
                  <a16:creationId xmlns:a16="http://schemas.microsoft.com/office/drawing/2014/main" id="{BDFF005D-2D98-7B43-9B98-85D81C33605E}"/>
                </a:ext>
              </a:extLst>
            </p:cNvPr>
            <p:cNvSpPr/>
            <p:nvPr/>
          </p:nvSpPr>
          <p:spPr>
            <a:xfrm>
              <a:off x="1645055" y="5259052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4" h="94614">
                  <a:moveTo>
                    <a:pt x="54281" y="0"/>
                  </a:moveTo>
                  <a:lnTo>
                    <a:pt x="35372" y="922"/>
                  </a:lnTo>
                  <a:lnTo>
                    <a:pt x="18859" y="8752"/>
                  </a:lnTo>
                  <a:lnTo>
                    <a:pt x="6485" y="22203"/>
                  </a:lnTo>
                  <a:lnTo>
                    <a:pt x="0" y="39988"/>
                  </a:lnTo>
                  <a:lnTo>
                    <a:pt x="922" y="58896"/>
                  </a:lnTo>
                  <a:lnTo>
                    <a:pt x="8751" y="75410"/>
                  </a:lnTo>
                  <a:lnTo>
                    <a:pt x="22202" y="87783"/>
                  </a:lnTo>
                  <a:lnTo>
                    <a:pt x="39988" y="94269"/>
                  </a:lnTo>
                  <a:lnTo>
                    <a:pt x="58896" y="93347"/>
                  </a:lnTo>
                  <a:lnTo>
                    <a:pt x="75410" y="85517"/>
                  </a:lnTo>
                  <a:lnTo>
                    <a:pt x="87783" y="72066"/>
                  </a:lnTo>
                  <a:lnTo>
                    <a:pt x="94269" y="54281"/>
                  </a:lnTo>
                  <a:lnTo>
                    <a:pt x="93347" y="35372"/>
                  </a:lnTo>
                  <a:lnTo>
                    <a:pt x="85517" y="18859"/>
                  </a:lnTo>
                  <a:lnTo>
                    <a:pt x="72066" y="6485"/>
                  </a:lnTo>
                  <a:lnTo>
                    <a:pt x="54281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2" name="object 310">
              <a:extLst>
                <a:ext uri="{FF2B5EF4-FFF2-40B4-BE49-F238E27FC236}">
                  <a16:creationId xmlns:a16="http://schemas.microsoft.com/office/drawing/2014/main" id="{DA8F3039-3E68-742A-83A2-D3088767A5B9}"/>
                </a:ext>
              </a:extLst>
            </p:cNvPr>
            <p:cNvSpPr/>
            <p:nvPr/>
          </p:nvSpPr>
          <p:spPr>
            <a:xfrm>
              <a:off x="1645054" y="5259052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4" h="94614">
                  <a:moveTo>
                    <a:pt x="0" y="39988"/>
                  </a:moveTo>
                  <a:lnTo>
                    <a:pt x="6485" y="22202"/>
                  </a:lnTo>
                  <a:lnTo>
                    <a:pt x="18858" y="8752"/>
                  </a:lnTo>
                  <a:lnTo>
                    <a:pt x="35372" y="922"/>
                  </a:lnTo>
                  <a:lnTo>
                    <a:pt x="54281" y="0"/>
                  </a:lnTo>
                  <a:lnTo>
                    <a:pt x="72066" y="6485"/>
                  </a:lnTo>
                  <a:lnTo>
                    <a:pt x="85517" y="18858"/>
                  </a:lnTo>
                  <a:lnTo>
                    <a:pt x="93346" y="35372"/>
                  </a:lnTo>
                  <a:lnTo>
                    <a:pt x="94269" y="54281"/>
                  </a:lnTo>
                  <a:lnTo>
                    <a:pt x="87783" y="72066"/>
                  </a:lnTo>
                  <a:lnTo>
                    <a:pt x="75410" y="85517"/>
                  </a:lnTo>
                  <a:lnTo>
                    <a:pt x="58896" y="93346"/>
                  </a:lnTo>
                  <a:lnTo>
                    <a:pt x="39988" y="94269"/>
                  </a:lnTo>
                  <a:lnTo>
                    <a:pt x="22202" y="87783"/>
                  </a:lnTo>
                  <a:lnTo>
                    <a:pt x="8752" y="75410"/>
                  </a:lnTo>
                  <a:lnTo>
                    <a:pt x="922" y="58896"/>
                  </a:lnTo>
                  <a:lnTo>
                    <a:pt x="0" y="39988"/>
                  </a:lnTo>
                  <a:close/>
                </a:path>
              </a:pathLst>
            </a:custGeom>
            <a:ln w="14181">
              <a:solidFill>
                <a:srgbClr val="1737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3" name="object 311">
              <a:extLst>
                <a:ext uri="{FF2B5EF4-FFF2-40B4-BE49-F238E27FC236}">
                  <a16:creationId xmlns:a16="http://schemas.microsoft.com/office/drawing/2014/main" id="{BF27EE6D-2460-3940-7049-47E9E25B7650}"/>
                </a:ext>
              </a:extLst>
            </p:cNvPr>
            <p:cNvSpPr/>
            <p:nvPr/>
          </p:nvSpPr>
          <p:spPr>
            <a:xfrm>
              <a:off x="1856640" y="5287135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10" h="67310">
                  <a:moveTo>
                    <a:pt x="33416" y="0"/>
                  </a:moveTo>
                  <a:lnTo>
                    <a:pt x="20408" y="2626"/>
                  </a:lnTo>
                  <a:lnTo>
                    <a:pt x="9787" y="9787"/>
                  </a:lnTo>
                  <a:lnTo>
                    <a:pt x="2625" y="20410"/>
                  </a:lnTo>
                  <a:lnTo>
                    <a:pt x="0" y="33417"/>
                  </a:lnTo>
                  <a:lnTo>
                    <a:pt x="2625" y="46424"/>
                  </a:lnTo>
                  <a:lnTo>
                    <a:pt x="9787" y="57046"/>
                  </a:lnTo>
                  <a:lnTo>
                    <a:pt x="20408" y="64207"/>
                  </a:lnTo>
                  <a:lnTo>
                    <a:pt x="33416" y="66833"/>
                  </a:lnTo>
                  <a:lnTo>
                    <a:pt x="46423" y="64207"/>
                  </a:lnTo>
                  <a:lnTo>
                    <a:pt x="57045" y="57046"/>
                  </a:lnTo>
                  <a:lnTo>
                    <a:pt x="64207" y="46424"/>
                  </a:lnTo>
                  <a:lnTo>
                    <a:pt x="66833" y="33417"/>
                  </a:lnTo>
                  <a:lnTo>
                    <a:pt x="64207" y="20410"/>
                  </a:lnTo>
                  <a:lnTo>
                    <a:pt x="57045" y="9787"/>
                  </a:lnTo>
                  <a:lnTo>
                    <a:pt x="46423" y="2626"/>
                  </a:lnTo>
                  <a:lnTo>
                    <a:pt x="33416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4" name="object 312">
              <a:extLst>
                <a:ext uri="{FF2B5EF4-FFF2-40B4-BE49-F238E27FC236}">
                  <a16:creationId xmlns:a16="http://schemas.microsoft.com/office/drawing/2014/main" id="{936ED436-0AA8-BD49-2BB8-15C2F5E6A323}"/>
                </a:ext>
              </a:extLst>
            </p:cNvPr>
            <p:cNvSpPr/>
            <p:nvPr/>
          </p:nvSpPr>
          <p:spPr>
            <a:xfrm>
              <a:off x="1856640" y="5287135"/>
              <a:ext cx="67310" cy="67310"/>
            </a:xfrm>
            <a:custGeom>
              <a:avLst/>
              <a:gdLst/>
              <a:ahLst/>
              <a:cxnLst/>
              <a:rect l="l" t="t" r="r" b="b"/>
              <a:pathLst>
                <a:path w="67310" h="67310">
                  <a:moveTo>
                    <a:pt x="0" y="33416"/>
                  </a:moveTo>
                  <a:lnTo>
                    <a:pt x="2626" y="20409"/>
                  </a:lnTo>
                  <a:lnTo>
                    <a:pt x="9787" y="9787"/>
                  </a:lnTo>
                  <a:lnTo>
                    <a:pt x="20409" y="2626"/>
                  </a:lnTo>
                  <a:lnTo>
                    <a:pt x="33416" y="0"/>
                  </a:lnTo>
                  <a:lnTo>
                    <a:pt x="46424" y="2626"/>
                  </a:lnTo>
                  <a:lnTo>
                    <a:pt x="57046" y="9787"/>
                  </a:lnTo>
                  <a:lnTo>
                    <a:pt x="64207" y="20409"/>
                  </a:lnTo>
                  <a:lnTo>
                    <a:pt x="66833" y="33416"/>
                  </a:lnTo>
                  <a:lnTo>
                    <a:pt x="64207" y="46424"/>
                  </a:lnTo>
                  <a:lnTo>
                    <a:pt x="57046" y="57046"/>
                  </a:lnTo>
                  <a:lnTo>
                    <a:pt x="46424" y="64207"/>
                  </a:lnTo>
                  <a:lnTo>
                    <a:pt x="33416" y="66833"/>
                  </a:lnTo>
                  <a:lnTo>
                    <a:pt x="20409" y="64207"/>
                  </a:lnTo>
                  <a:lnTo>
                    <a:pt x="9787" y="57046"/>
                  </a:lnTo>
                  <a:lnTo>
                    <a:pt x="2626" y="46424"/>
                  </a:lnTo>
                  <a:lnTo>
                    <a:pt x="0" y="33416"/>
                  </a:lnTo>
                  <a:close/>
                </a:path>
              </a:pathLst>
            </a:custGeom>
            <a:ln w="14181">
              <a:solidFill>
                <a:srgbClr val="1737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5" name="object 313">
              <a:extLst>
                <a:ext uri="{FF2B5EF4-FFF2-40B4-BE49-F238E27FC236}">
                  <a16:creationId xmlns:a16="http://schemas.microsoft.com/office/drawing/2014/main" id="{3256BB62-B1F5-3100-36E1-C496BC189705}"/>
                </a:ext>
              </a:extLst>
            </p:cNvPr>
            <p:cNvSpPr/>
            <p:nvPr/>
          </p:nvSpPr>
          <p:spPr>
            <a:xfrm>
              <a:off x="1808845" y="5071169"/>
              <a:ext cx="153035" cy="153035"/>
            </a:xfrm>
            <a:custGeom>
              <a:avLst/>
              <a:gdLst/>
              <a:ahLst/>
              <a:cxnLst/>
              <a:rect l="l" t="t" r="r" b="b"/>
              <a:pathLst>
                <a:path w="153035" h="153035">
                  <a:moveTo>
                    <a:pt x="76207" y="0"/>
                  </a:moveTo>
                  <a:lnTo>
                    <a:pt x="46544" y="5988"/>
                  </a:lnTo>
                  <a:lnTo>
                    <a:pt x="22320" y="22320"/>
                  </a:lnTo>
                  <a:lnTo>
                    <a:pt x="5988" y="46543"/>
                  </a:lnTo>
                  <a:lnTo>
                    <a:pt x="0" y="76207"/>
                  </a:lnTo>
                  <a:lnTo>
                    <a:pt x="5988" y="105870"/>
                  </a:lnTo>
                  <a:lnTo>
                    <a:pt x="22320" y="130094"/>
                  </a:lnTo>
                  <a:lnTo>
                    <a:pt x="46544" y="146426"/>
                  </a:lnTo>
                  <a:lnTo>
                    <a:pt x="76207" y="152415"/>
                  </a:lnTo>
                  <a:lnTo>
                    <a:pt x="105871" y="146426"/>
                  </a:lnTo>
                  <a:lnTo>
                    <a:pt x="130094" y="130094"/>
                  </a:lnTo>
                  <a:lnTo>
                    <a:pt x="146426" y="105870"/>
                  </a:lnTo>
                  <a:lnTo>
                    <a:pt x="152415" y="76207"/>
                  </a:lnTo>
                  <a:lnTo>
                    <a:pt x="146426" y="46543"/>
                  </a:lnTo>
                  <a:lnTo>
                    <a:pt x="130094" y="22320"/>
                  </a:lnTo>
                  <a:lnTo>
                    <a:pt x="105871" y="5988"/>
                  </a:lnTo>
                  <a:lnTo>
                    <a:pt x="76207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6" name="object 314">
              <a:extLst>
                <a:ext uri="{FF2B5EF4-FFF2-40B4-BE49-F238E27FC236}">
                  <a16:creationId xmlns:a16="http://schemas.microsoft.com/office/drawing/2014/main" id="{6D75FD48-C12A-EABE-9643-180F8F3F2AC6}"/>
                </a:ext>
              </a:extLst>
            </p:cNvPr>
            <p:cNvSpPr/>
            <p:nvPr/>
          </p:nvSpPr>
          <p:spPr>
            <a:xfrm>
              <a:off x="1808845" y="5071169"/>
              <a:ext cx="153035" cy="153035"/>
            </a:xfrm>
            <a:custGeom>
              <a:avLst/>
              <a:gdLst/>
              <a:ahLst/>
              <a:cxnLst/>
              <a:rect l="l" t="t" r="r" b="b"/>
              <a:pathLst>
                <a:path w="153035" h="153035">
                  <a:moveTo>
                    <a:pt x="0" y="76207"/>
                  </a:moveTo>
                  <a:lnTo>
                    <a:pt x="5988" y="46544"/>
                  </a:lnTo>
                  <a:lnTo>
                    <a:pt x="22320" y="22320"/>
                  </a:lnTo>
                  <a:lnTo>
                    <a:pt x="46544" y="5988"/>
                  </a:lnTo>
                  <a:lnTo>
                    <a:pt x="76207" y="0"/>
                  </a:lnTo>
                  <a:lnTo>
                    <a:pt x="105870" y="5988"/>
                  </a:lnTo>
                  <a:lnTo>
                    <a:pt x="130094" y="22320"/>
                  </a:lnTo>
                  <a:lnTo>
                    <a:pt x="146426" y="46544"/>
                  </a:lnTo>
                  <a:lnTo>
                    <a:pt x="152414" y="76207"/>
                  </a:lnTo>
                  <a:lnTo>
                    <a:pt x="146426" y="105870"/>
                  </a:lnTo>
                  <a:lnTo>
                    <a:pt x="130094" y="130094"/>
                  </a:lnTo>
                  <a:lnTo>
                    <a:pt x="105870" y="146426"/>
                  </a:lnTo>
                  <a:lnTo>
                    <a:pt x="76207" y="152414"/>
                  </a:lnTo>
                  <a:lnTo>
                    <a:pt x="46544" y="146426"/>
                  </a:lnTo>
                  <a:lnTo>
                    <a:pt x="22320" y="130094"/>
                  </a:lnTo>
                  <a:lnTo>
                    <a:pt x="5988" y="105870"/>
                  </a:lnTo>
                  <a:lnTo>
                    <a:pt x="0" y="76207"/>
                  </a:lnTo>
                  <a:close/>
                </a:path>
              </a:pathLst>
            </a:custGeom>
            <a:ln w="14181">
              <a:solidFill>
                <a:srgbClr val="1737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7" name="object 315">
              <a:extLst>
                <a:ext uri="{FF2B5EF4-FFF2-40B4-BE49-F238E27FC236}">
                  <a16:creationId xmlns:a16="http://schemas.microsoft.com/office/drawing/2014/main" id="{7C50AECC-8575-732F-11F6-3C30D4F7FAC3}"/>
                </a:ext>
              </a:extLst>
            </p:cNvPr>
            <p:cNvSpPr/>
            <p:nvPr/>
          </p:nvSpPr>
          <p:spPr>
            <a:xfrm>
              <a:off x="1963251" y="4926163"/>
              <a:ext cx="113664" cy="113664"/>
            </a:xfrm>
            <a:custGeom>
              <a:avLst/>
              <a:gdLst/>
              <a:ahLst/>
              <a:cxnLst/>
              <a:rect l="l" t="t" r="r" b="b"/>
              <a:pathLst>
                <a:path w="113664" h="113664">
                  <a:moveTo>
                    <a:pt x="68035" y="0"/>
                  </a:moveTo>
                  <a:lnTo>
                    <a:pt x="45050" y="118"/>
                  </a:lnTo>
                  <a:lnTo>
                    <a:pt x="23911" y="9144"/>
                  </a:lnTo>
                  <a:lnTo>
                    <a:pt x="8413" y="25024"/>
                  </a:lnTo>
                  <a:lnTo>
                    <a:pt x="0" y="45557"/>
                  </a:lnTo>
                  <a:lnTo>
                    <a:pt x="118" y="68543"/>
                  </a:lnTo>
                  <a:lnTo>
                    <a:pt x="9144" y="89682"/>
                  </a:lnTo>
                  <a:lnTo>
                    <a:pt x="25024" y="105180"/>
                  </a:lnTo>
                  <a:lnTo>
                    <a:pt x="45557" y="113593"/>
                  </a:lnTo>
                  <a:lnTo>
                    <a:pt x="68543" y="113475"/>
                  </a:lnTo>
                  <a:lnTo>
                    <a:pt x="89682" y="104449"/>
                  </a:lnTo>
                  <a:lnTo>
                    <a:pt x="105180" y="88569"/>
                  </a:lnTo>
                  <a:lnTo>
                    <a:pt x="113593" y="68035"/>
                  </a:lnTo>
                  <a:lnTo>
                    <a:pt x="113475" y="45050"/>
                  </a:lnTo>
                  <a:lnTo>
                    <a:pt x="104449" y="23911"/>
                  </a:lnTo>
                  <a:lnTo>
                    <a:pt x="88569" y="8413"/>
                  </a:lnTo>
                  <a:lnTo>
                    <a:pt x="68035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8" name="object 316">
              <a:extLst>
                <a:ext uri="{FF2B5EF4-FFF2-40B4-BE49-F238E27FC236}">
                  <a16:creationId xmlns:a16="http://schemas.microsoft.com/office/drawing/2014/main" id="{BA17695A-3EF2-0AD0-B135-70F9B8F8CBA5}"/>
                </a:ext>
              </a:extLst>
            </p:cNvPr>
            <p:cNvSpPr/>
            <p:nvPr/>
          </p:nvSpPr>
          <p:spPr>
            <a:xfrm>
              <a:off x="1963251" y="4926163"/>
              <a:ext cx="113664" cy="113664"/>
            </a:xfrm>
            <a:custGeom>
              <a:avLst/>
              <a:gdLst/>
              <a:ahLst/>
              <a:cxnLst/>
              <a:rect l="l" t="t" r="r" b="b"/>
              <a:pathLst>
                <a:path w="113664" h="113664">
                  <a:moveTo>
                    <a:pt x="117" y="68543"/>
                  </a:moveTo>
                  <a:lnTo>
                    <a:pt x="8413" y="25024"/>
                  </a:lnTo>
                  <a:lnTo>
                    <a:pt x="45051" y="117"/>
                  </a:lnTo>
                  <a:lnTo>
                    <a:pt x="68036" y="0"/>
                  </a:lnTo>
                  <a:lnTo>
                    <a:pt x="88569" y="8413"/>
                  </a:lnTo>
                  <a:lnTo>
                    <a:pt x="104450" y="23912"/>
                  </a:lnTo>
                  <a:lnTo>
                    <a:pt x="113476" y="45051"/>
                  </a:lnTo>
                  <a:lnTo>
                    <a:pt x="113594" y="68036"/>
                  </a:lnTo>
                  <a:lnTo>
                    <a:pt x="105181" y="88569"/>
                  </a:lnTo>
                  <a:lnTo>
                    <a:pt x="89682" y="104450"/>
                  </a:lnTo>
                  <a:lnTo>
                    <a:pt x="68543" y="113476"/>
                  </a:lnTo>
                  <a:lnTo>
                    <a:pt x="45558" y="113594"/>
                  </a:lnTo>
                  <a:lnTo>
                    <a:pt x="25024" y="105181"/>
                  </a:lnTo>
                  <a:lnTo>
                    <a:pt x="9144" y="89682"/>
                  </a:lnTo>
                  <a:lnTo>
                    <a:pt x="117" y="68543"/>
                  </a:lnTo>
                  <a:close/>
                </a:path>
              </a:pathLst>
            </a:custGeom>
            <a:ln w="14181">
              <a:solidFill>
                <a:srgbClr val="1737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79" name="object 200">
            <a:extLst>
              <a:ext uri="{FF2B5EF4-FFF2-40B4-BE49-F238E27FC236}">
                <a16:creationId xmlns:a16="http://schemas.microsoft.com/office/drawing/2014/main" id="{595A6D77-7B8E-B0EF-6497-D6261D75C217}"/>
              </a:ext>
            </a:extLst>
          </p:cNvPr>
          <p:cNvGrpSpPr/>
          <p:nvPr/>
        </p:nvGrpSpPr>
        <p:grpSpPr>
          <a:xfrm>
            <a:off x="1391473" y="4339223"/>
            <a:ext cx="581705" cy="581997"/>
            <a:chOff x="6893559" y="3543808"/>
            <a:chExt cx="832485" cy="829310"/>
          </a:xfrm>
        </p:grpSpPr>
        <p:pic>
          <p:nvPicPr>
            <p:cNvPr id="3180" name="object 201">
              <a:extLst>
                <a:ext uri="{FF2B5EF4-FFF2-40B4-BE49-F238E27FC236}">
                  <a16:creationId xmlns:a16="http://schemas.microsoft.com/office/drawing/2014/main" id="{C86FE7B3-7AD4-455B-6FE5-0FE9AAC087C2}"/>
                </a:ext>
              </a:extLst>
            </p:cNvPr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893559" y="3543808"/>
              <a:ext cx="832103" cy="829056"/>
            </a:xfrm>
            <a:prstGeom prst="rect">
              <a:avLst/>
            </a:prstGeom>
          </p:spPr>
        </p:pic>
        <p:sp>
          <p:nvSpPr>
            <p:cNvPr id="3181" name="object 202">
              <a:extLst>
                <a:ext uri="{FF2B5EF4-FFF2-40B4-BE49-F238E27FC236}">
                  <a16:creationId xmlns:a16="http://schemas.microsoft.com/office/drawing/2014/main" id="{93C14399-02A1-BCB6-CC34-7825643903F2}"/>
                </a:ext>
              </a:extLst>
            </p:cNvPr>
            <p:cNvSpPr/>
            <p:nvPr/>
          </p:nvSpPr>
          <p:spPr>
            <a:xfrm>
              <a:off x="6949818" y="3574413"/>
              <a:ext cx="720090" cy="715010"/>
            </a:xfrm>
            <a:custGeom>
              <a:avLst/>
              <a:gdLst/>
              <a:ahLst/>
              <a:cxnLst/>
              <a:rect l="l" t="t" r="r" b="b"/>
              <a:pathLst>
                <a:path w="720090" h="715010">
                  <a:moveTo>
                    <a:pt x="359801" y="0"/>
                  </a:moveTo>
                  <a:lnTo>
                    <a:pt x="310978" y="3262"/>
                  </a:lnTo>
                  <a:lnTo>
                    <a:pt x="264151" y="12765"/>
                  </a:lnTo>
                  <a:lnTo>
                    <a:pt x="219750" y="28084"/>
                  </a:lnTo>
                  <a:lnTo>
                    <a:pt x="178202" y="48792"/>
                  </a:lnTo>
                  <a:lnTo>
                    <a:pt x="139937" y="74464"/>
                  </a:lnTo>
                  <a:lnTo>
                    <a:pt x="105383" y="104673"/>
                  </a:lnTo>
                  <a:lnTo>
                    <a:pt x="74968" y="138994"/>
                  </a:lnTo>
                  <a:lnTo>
                    <a:pt x="49123" y="177002"/>
                  </a:lnTo>
                  <a:lnTo>
                    <a:pt x="28274" y="218270"/>
                  </a:lnTo>
                  <a:lnTo>
                    <a:pt x="12852" y="262372"/>
                  </a:lnTo>
                  <a:lnTo>
                    <a:pt x="3284" y="308883"/>
                  </a:lnTo>
                  <a:lnTo>
                    <a:pt x="0" y="357377"/>
                  </a:lnTo>
                  <a:lnTo>
                    <a:pt x="3284" y="405872"/>
                  </a:lnTo>
                  <a:lnTo>
                    <a:pt x="12852" y="452383"/>
                  </a:lnTo>
                  <a:lnTo>
                    <a:pt x="28274" y="496485"/>
                  </a:lnTo>
                  <a:lnTo>
                    <a:pt x="49123" y="537753"/>
                  </a:lnTo>
                  <a:lnTo>
                    <a:pt x="74968" y="575761"/>
                  </a:lnTo>
                  <a:lnTo>
                    <a:pt x="105383" y="610082"/>
                  </a:lnTo>
                  <a:lnTo>
                    <a:pt x="139937" y="640291"/>
                  </a:lnTo>
                  <a:lnTo>
                    <a:pt x="178202" y="665963"/>
                  </a:lnTo>
                  <a:lnTo>
                    <a:pt x="219750" y="686671"/>
                  </a:lnTo>
                  <a:lnTo>
                    <a:pt x="264151" y="701990"/>
                  </a:lnTo>
                  <a:lnTo>
                    <a:pt x="310978" y="711493"/>
                  </a:lnTo>
                  <a:lnTo>
                    <a:pt x="359801" y="714755"/>
                  </a:lnTo>
                  <a:lnTo>
                    <a:pt x="408624" y="711493"/>
                  </a:lnTo>
                  <a:lnTo>
                    <a:pt x="455450" y="701990"/>
                  </a:lnTo>
                  <a:lnTo>
                    <a:pt x="499852" y="686671"/>
                  </a:lnTo>
                  <a:lnTo>
                    <a:pt x="541400" y="665963"/>
                  </a:lnTo>
                  <a:lnTo>
                    <a:pt x="579665" y="640291"/>
                  </a:lnTo>
                  <a:lnTo>
                    <a:pt x="614219" y="610082"/>
                  </a:lnTo>
                  <a:lnTo>
                    <a:pt x="644634" y="575761"/>
                  </a:lnTo>
                  <a:lnTo>
                    <a:pt x="670479" y="537753"/>
                  </a:lnTo>
                  <a:lnTo>
                    <a:pt x="691328" y="496485"/>
                  </a:lnTo>
                  <a:lnTo>
                    <a:pt x="706751" y="452383"/>
                  </a:lnTo>
                  <a:lnTo>
                    <a:pt x="716319" y="405872"/>
                  </a:lnTo>
                  <a:lnTo>
                    <a:pt x="719603" y="357377"/>
                  </a:lnTo>
                  <a:lnTo>
                    <a:pt x="716319" y="308883"/>
                  </a:lnTo>
                  <a:lnTo>
                    <a:pt x="706751" y="262372"/>
                  </a:lnTo>
                  <a:lnTo>
                    <a:pt x="691328" y="218270"/>
                  </a:lnTo>
                  <a:lnTo>
                    <a:pt x="670479" y="177002"/>
                  </a:lnTo>
                  <a:lnTo>
                    <a:pt x="644634" y="138994"/>
                  </a:lnTo>
                  <a:lnTo>
                    <a:pt x="614219" y="104673"/>
                  </a:lnTo>
                  <a:lnTo>
                    <a:pt x="579665" y="74464"/>
                  </a:lnTo>
                  <a:lnTo>
                    <a:pt x="541400" y="48792"/>
                  </a:lnTo>
                  <a:lnTo>
                    <a:pt x="499852" y="28084"/>
                  </a:lnTo>
                  <a:lnTo>
                    <a:pt x="455450" y="12765"/>
                  </a:lnTo>
                  <a:lnTo>
                    <a:pt x="408624" y="3262"/>
                  </a:lnTo>
                  <a:lnTo>
                    <a:pt x="359801" y="0"/>
                  </a:lnTo>
                  <a:close/>
                </a:path>
              </a:pathLst>
            </a:custGeom>
            <a:solidFill>
              <a:srgbClr val="DCE6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2" name="object 203">
              <a:extLst>
                <a:ext uri="{FF2B5EF4-FFF2-40B4-BE49-F238E27FC236}">
                  <a16:creationId xmlns:a16="http://schemas.microsoft.com/office/drawing/2014/main" id="{EF0A9E3B-0489-80BB-D7FA-17E387FA577B}"/>
                </a:ext>
              </a:extLst>
            </p:cNvPr>
            <p:cNvSpPr/>
            <p:nvPr/>
          </p:nvSpPr>
          <p:spPr>
            <a:xfrm>
              <a:off x="6949818" y="3574413"/>
              <a:ext cx="720090" cy="715010"/>
            </a:xfrm>
            <a:custGeom>
              <a:avLst/>
              <a:gdLst/>
              <a:ahLst/>
              <a:cxnLst/>
              <a:rect l="l" t="t" r="r" b="b"/>
              <a:pathLst>
                <a:path w="720090" h="715010">
                  <a:moveTo>
                    <a:pt x="0" y="357377"/>
                  </a:moveTo>
                  <a:lnTo>
                    <a:pt x="3284" y="308883"/>
                  </a:lnTo>
                  <a:lnTo>
                    <a:pt x="12852" y="262372"/>
                  </a:lnTo>
                  <a:lnTo>
                    <a:pt x="28275" y="218270"/>
                  </a:lnTo>
                  <a:lnTo>
                    <a:pt x="49123" y="177002"/>
                  </a:lnTo>
                  <a:lnTo>
                    <a:pt x="74969" y="138994"/>
                  </a:lnTo>
                  <a:lnTo>
                    <a:pt x="105383" y="104673"/>
                  </a:lnTo>
                  <a:lnTo>
                    <a:pt x="139937" y="74464"/>
                  </a:lnTo>
                  <a:lnTo>
                    <a:pt x="178202" y="48792"/>
                  </a:lnTo>
                  <a:lnTo>
                    <a:pt x="219750" y="28084"/>
                  </a:lnTo>
                  <a:lnTo>
                    <a:pt x="264152" y="12765"/>
                  </a:lnTo>
                  <a:lnTo>
                    <a:pt x="310978" y="3262"/>
                  </a:lnTo>
                  <a:lnTo>
                    <a:pt x="359801" y="0"/>
                  </a:lnTo>
                  <a:lnTo>
                    <a:pt x="408624" y="3262"/>
                  </a:lnTo>
                  <a:lnTo>
                    <a:pt x="455451" y="12765"/>
                  </a:lnTo>
                  <a:lnTo>
                    <a:pt x="499852" y="28084"/>
                  </a:lnTo>
                  <a:lnTo>
                    <a:pt x="541400" y="48792"/>
                  </a:lnTo>
                  <a:lnTo>
                    <a:pt x="579665" y="74464"/>
                  </a:lnTo>
                  <a:lnTo>
                    <a:pt x="614219" y="104673"/>
                  </a:lnTo>
                  <a:lnTo>
                    <a:pt x="644634" y="138994"/>
                  </a:lnTo>
                  <a:lnTo>
                    <a:pt x="670479" y="177002"/>
                  </a:lnTo>
                  <a:lnTo>
                    <a:pt x="691328" y="218270"/>
                  </a:lnTo>
                  <a:lnTo>
                    <a:pt x="706750" y="262372"/>
                  </a:lnTo>
                  <a:lnTo>
                    <a:pt x="716318" y="308883"/>
                  </a:lnTo>
                  <a:lnTo>
                    <a:pt x="719603" y="357377"/>
                  </a:lnTo>
                  <a:lnTo>
                    <a:pt x="716318" y="405872"/>
                  </a:lnTo>
                  <a:lnTo>
                    <a:pt x="706750" y="452383"/>
                  </a:lnTo>
                  <a:lnTo>
                    <a:pt x="691328" y="496485"/>
                  </a:lnTo>
                  <a:lnTo>
                    <a:pt x="670479" y="537753"/>
                  </a:lnTo>
                  <a:lnTo>
                    <a:pt x="644634" y="575760"/>
                  </a:lnTo>
                  <a:lnTo>
                    <a:pt x="614219" y="610082"/>
                  </a:lnTo>
                  <a:lnTo>
                    <a:pt x="579665" y="640291"/>
                  </a:lnTo>
                  <a:lnTo>
                    <a:pt x="541400" y="665963"/>
                  </a:lnTo>
                  <a:lnTo>
                    <a:pt x="499852" y="686671"/>
                  </a:lnTo>
                  <a:lnTo>
                    <a:pt x="455451" y="701990"/>
                  </a:lnTo>
                  <a:lnTo>
                    <a:pt x="408624" y="711493"/>
                  </a:lnTo>
                  <a:lnTo>
                    <a:pt x="359801" y="714755"/>
                  </a:lnTo>
                  <a:lnTo>
                    <a:pt x="310978" y="711493"/>
                  </a:lnTo>
                  <a:lnTo>
                    <a:pt x="264152" y="701990"/>
                  </a:lnTo>
                  <a:lnTo>
                    <a:pt x="219750" y="686671"/>
                  </a:lnTo>
                  <a:lnTo>
                    <a:pt x="178202" y="665963"/>
                  </a:lnTo>
                  <a:lnTo>
                    <a:pt x="139937" y="640291"/>
                  </a:lnTo>
                  <a:lnTo>
                    <a:pt x="105383" y="610082"/>
                  </a:lnTo>
                  <a:lnTo>
                    <a:pt x="74969" y="575760"/>
                  </a:lnTo>
                  <a:lnTo>
                    <a:pt x="49123" y="537753"/>
                  </a:lnTo>
                  <a:lnTo>
                    <a:pt x="28275" y="496485"/>
                  </a:lnTo>
                  <a:lnTo>
                    <a:pt x="12852" y="452383"/>
                  </a:lnTo>
                  <a:lnTo>
                    <a:pt x="3284" y="405872"/>
                  </a:lnTo>
                  <a:lnTo>
                    <a:pt x="0" y="357377"/>
                  </a:lnTo>
                  <a:close/>
                </a:path>
              </a:pathLst>
            </a:custGeom>
            <a:ln w="21272">
              <a:solidFill>
                <a:srgbClr val="2540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83" name="object 204">
              <a:extLst>
                <a:ext uri="{FF2B5EF4-FFF2-40B4-BE49-F238E27FC236}">
                  <a16:creationId xmlns:a16="http://schemas.microsoft.com/office/drawing/2014/main" id="{D02A6AC0-6F2D-3C3E-18A5-00B043E1149D}"/>
                </a:ext>
              </a:extLst>
            </p:cNvPr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015479" y="3793744"/>
              <a:ext cx="573024" cy="448055"/>
            </a:xfrm>
            <a:prstGeom prst="rect">
              <a:avLst/>
            </a:prstGeom>
          </p:spPr>
        </p:pic>
        <p:sp>
          <p:nvSpPr>
            <p:cNvPr id="3184" name="object 205">
              <a:extLst>
                <a:ext uri="{FF2B5EF4-FFF2-40B4-BE49-F238E27FC236}">
                  <a16:creationId xmlns:a16="http://schemas.microsoft.com/office/drawing/2014/main" id="{C76F76CA-C950-5DB2-9A68-28C7BF5D0861}"/>
                </a:ext>
              </a:extLst>
            </p:cNvPr>
            <p:cNvSpPr/>
            <p:nvPr/>
          </p:nvSpPr>
          <p:spPr>
            <a:xfrm>
              <a:off x="7069091" y="3822587"/>
              <a:ext cx="465455" cy="339090"/>
            </a:xfrm>
            <a:custGeom>
              <a:avLst/>
              <a:gdLst/>
              <a:ahLst/>
              <a:cxnLst/>
              <a:rect l="l" t="t" r="r" b="b"/>
              <a:pathLst>
                <a:path w="465454" h="339089">
                  <a:moveTo>
                    <a:pt x="408529" y="0"/>
                  </a:moveTo>
                  <a:lnTo>
                    <a:pt x="56509" y="0"/>
                  </a:lnTo>
                  <a:lnTo>
                    <a:pt x="34513" y="4440"/>
                  </a:lnTo>
                  <a:lnTo>
                    <a:pt x="16551" y="16550"/>
                  </a:lnTo>
                  <a:lnTo>
                    <a:pt x="4440" y="34512"/>
                  </a:lnTo>
                  <a:lnTo>
                    <a:pt x="0" y="56508"/>
                  </a:lnTo>
                  <a:lnTo>
                    <a:pt x="0" y="282538"/>
                  </a:lnTo>
                  <a:lnTo>
                    <a:pt x="4440" y="304533"/>
                  </a:lnTo>
                  <a:lnTo>
                    <a:pt x="16551" y="322495"/>
                  </a:lnTo>
                  <a:lnTo>
                    <a:pt x="34513" y="334606"/>
                  </a:lnTo>
                  <a:lnTo>
                    <a:pt x="56509" y="339046"/>
                  </a:lnTo>
                  <a:lnTo>
                    <a:pt x="408529" y="339046"/>
                  </a:lnTo>
                  <a:lnTo>
                    <a:pt x="430525" y="334606"/>
                  </a:lnTo>
                  <a:lnTo>
                    <a:pt x="448487" y="322495"/>
                  </a:lnTo>
                  <a:lnTo>
                    <a:pt x="460597" y="304533"/>
                  </a:lnTo>
                  <a:lnTo>
                    <a:pt x="465038" y="282538"/>
                  </a:lnTo>
                  <a:lnTo>
                    <a:pt x="465038" y="56508"/>
                  </a:lnTo>
                  <a:lnTo>
                    <a:pt x="460597" y="34512"/>
                  </a:lnTo>
                  <a:lnTo>
                    <a:pt x="448487" y="16550"/>
                  </a:lnTo>
                  <a:lnTo>
                    <a:pt x="430525" y="4440"/>
                  </a:lnTo>
                  <a:lnTo>
                    <a:pt x="408529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85" name="object 206">
              <a:extLst>
                <a:ext uri="{FF2B5EF4-FFF2-40B4-BE49-F238E27FC236}">
                  <a16:creationId xmlns:a16="http://schemas.microsoft.com/office/drawing/2014/main" id="{FD907E3E-52F3-1507-FC44-BBC90B5A3E21}"/>
                </a:ext>
              </a:extLst>
            </p:cNvPr>
            <p:cNvSpPr/>
            <p:nvPr/>
          </p:nvSpPr>
          <p:spPr>
            <a:xfrm>
              <a:off x="7069091" y="3822587"/>
              <a:ext cx="465455" cy="339090"/>
            </a:xfrm>
            <a:custGeom>
              <a:avLst/>
              <a:gdLst/>
              <a:ahLst/>
              <a:cxnLst/>
              <a:rect l="l" t="t" r="r" b="b"/>
              <a:pathLst>
                <a:path w="465454" h="339089">
                  <a:moveTo>
                    <a:pt x="0" y="56508"/>
                  </a:moveTo>
                  <a:lnTo>
                    <a:pt x="4440" y="34513"/>
                  </a:lnTo>
                  <a:lnTo>
                    <a:pt x="16551" y="16551"/>
                  </a:lnTo>
                  <a:lnTo>
                    <a:pt x="34513" y="4440"/>
                  </a:lnTo>
                  <a:lnTo>
                    <a:pt x="56508" y="0"/>
                  </a:lnTo>
                  <a:lnTo>
                    <a:pt x="408529" y="0"/>
                  </a:lnTo>
                  <a:lnTo>
                    <a:pt x="430524" y="4440"/>
                  </a:lnTo>
                  <a:lnTo>
                    <a:pt x="448486" y="16551"/>
                  </a:lnTo>
                  <a:lnTo>
                    <a:pt x="460597" y="34513"/>
                  </a:lnTo>
                  <a:lnTo>
                    <a:pt x="465038" y="56508"/>
                  </a:lnTo>
                  <a:lnTo>
                    <a:pt x="465038" y="282538"/>
                  </a:lnTo>
                  <a:lnTo>
                    <a:pt x="460597" y="304534"/>
                  </a:lnTo>
                  <a:lnTo>
                    <a:pt x="448486" y="322496"/>
                  </a:lnTo>
                  <a:lnTo>
                    <a:pt x="430524" y="334607"/>
                  </a:lnTo>
                  <a:lnTo>
                    <a:pt x="408529" y="339047"/>
                  </a:lnTo>
                  <a:lnTo>
                    <a:pt x="56508" y="339047"/>
                  </a:lnTo>
                  <a:lnTo>
                    <a:pt x="34513" y="334607"/>
                  </a:lnTo>
                  <a:lnTo>
                    <a:pt x="16551" y="322496"/>
                  </a:lnTo>
                  <a:lnTo>
                    <a:pt x="4440" y="304534"/>
                  </a:lnTo>
                  <a:lnTo>
                    <a:pt x="0" y="282538"/>
                  </a:lnTo>
                  <a:lnTo>
                    <a:pt x="0" y="56508"/>
                  </a:lnTo>
                  <a:close/>
                </a:path>
              </a:pathLst>
            </a:custGeom>
            <a:ln w="1418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86" name="object 207">
              <a:extLst>
                <a:ext uri="{FF2B5EF4-FFF2-40B4-BE49-F238E27FC236}">
                  <a16:creationId xmlns:a16="http://schemas.microsoft.com/office/drawing/2014/main" id="{9F7C9920-C500-6B5D-B48F-2E1DCEC646DA}"/>
                </a:ext>
              </a:extLst>
            </p:cNvPr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7076439" y="3580384"/>
              <a:ext cx="448055" cy="304800"/>
            </a:xfrm>
            <a:prstGeom prst="rect">
              <a:avLst/>
            </a:prstGeom>
          </p:spPr>
        </p:pic>
        <p:sp>
          <p:nvSpPr>
            <p:cNvPr id="3187" name="object 208">
              <a:extLst>
                <a:ext uri="{FF2B5EF4-FFF2-40B4-BE49-F238E27FC236}">
                  <a16:creationId xmlns:a16="http://schemas.microsoft.com/office/drawing/2014/main" id="{17CB350C-1E0A-46C9-09BB-67F73E6CB2B3}"/>
                </a:ext>
              </a:extLst>
            </p:cNvPr>
            <p:cNvSpPr/>
            <p:nvPr/>
          </p:nvSpPr>
          <p:spPr>
            <a:xfrm>
              <a:off x="7130499" y="3608627"/>
              <a:ext cx="342265" cy="198120"/>
            </a:xfrm>
            <a:custGeom>
              <a:avLst/>
              <a:gdLst/>
              <a:ahLst/>
              <a:cxnLst/>
              <a:rect l="l" t="t" r="r" b="b"/>
              <a:pathLst>
                <a:path w="342265" h="198120">
                  <a:moveTo>
                    <a:pt x="171110" y="0"/>
                  </a:moveTo>
                  <a:lnTo>
                    <a:pt x="125622" y="7030"/>
                  </a:lnTo>
                  <a:lnTo>
                    <a:pt x="84747" y="26873"/>
                  </a:lnTo>
                  <a:lnTo>
                    <a:pt x="50117" y="57650"/>
                  </a:lnTo>
                  <a:lnTo>
                    <a:pt x="23361" y="97486"/>
                  </a:lnTo>
                  <a:lnTo>
                    <a:pt x="6112" y="144505"/>
                  </a:lnTo>
                  <a:lnTo>
                    <a:pt x="0" y="196830"/>
                  </a:lnTo>
                  <a:lnTo>
                    <a:pt x="40" y="197746"/>
                  </a:lnTo>
                  <a:lnTo>
                    <a:pt x="76749" y="197746"/>
                  </a:lnTo>
                  <a:lnTo>
                    <a:pt x="76715" y="196830"/>
                  </a:lnTo>
                  <a:lnTo>
                    <a:pt x="84133" y="147114"/>
                  </a:lnTo>
                  <a:lnTo>
                    <a:pt x="104363" y="106515"/>
                  </a:lnTo>
                  <a:lnTo>
                    <a:pt x="134367" y="79143"/>
                  </a:lnTo>
                  <a:lnTo>
                    <a:pt x="171110" y="69105"/>
                  </a:lnTo>
                  <a:lnTo>
                    <a:pt x="207853" y="79143"/>
                  </a:lnTo>
                  <a:lnTo>
                    <a:pt x="237858" y="106515"/>
                  </a:lnTo>
                  <a:lnTo>
                    <a:pt x="258088" y="147114"/>
                  </a:lnTo>
                  <a:lnTo>
                    <a:pt x="265506" y="196830"/>
                  </a:lnTo>
                  <a:lnTo>
                    <a:pt x="265471" y="197746"/>
                  </a:lnTo>
                  <a:lnTo>
                    <a:pt x="342181" y="197746"/>
                  </a:lnTo>
                  <a:lnTo>
                    <a:pt x="336109" y="144505"/>
                  </a:lnTo>
                  <a:lnTo>
                    <a:pt x="318860" y="97486"/>
                  </a:lnTo>
                  <a:lnTo>
                    <a:pt x="292104" y="57650"/>
                  </a:lnTo>
                  <a:lnTo>
                    <a:pt x="257473" y="26873"/>
                  </a:lnTo>
                  <a:lnTo>
                    <a:pt x="216598" y="7030"/>
                  </a:lnTo>
                  <a:lnTo>
                    <a:pt x="171110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8" name="object 209">
              <a:extLst>
                <a:ext uri="{FF2B5EF4-FFF2-40B4-BE49-F238E27FC236}">
                  <a16:creationId xmlns:a16="http://schemas.microsoft.com/office/drawing/2014/main" id="{63CDFEE6-12CE-5121-1884-5D8270541609}"/>
                </a:ext>
              </a:extLst>
            </p:cNvPr>
            <p:cNvSpPr/>
            <p:nvPr/>
          </p:nvSpPr>
          <p:spPr>
            <a:xfrm>
              <a:off x="7130499" y="3608627"/>
              <a:ext cx="342265" cy="198120"/>
            </a:xfrm>
            <a:custGeom>
              <a:avLst/>
              <a:gdLst/>
              <a:ahLst/>
              <a:cxnLst/>
              <a:rect l="l" t="t" r="r" b="b"/>
              <a:pathLst>
                <a:path w="342265" h="198120">
                  <a:moveTo>
                    <a:pt x="171110" y="0"/>
                  </a:moveTo>
                  <a:lnTo>
                    <a:pt x="216598" y="7030"/>
                  </a:lnTo>
                  <a:lnTo>
                    <a:pt x="257473" y="26873"/>
                  </a:lnTo>
                  <a:lnTo>
                    <a:pt x="292104" y="57650"/>
                  </a:lnTo>
                  <a:lnTo>
                    <a:pt x="318859" y="97486"/>
                  </a:lnTo>
                  <a:lnTo>
                    <a:pt x="336109" y="144505"/>
                  </a:lnTo>
                  <a:lnTo>
                    <a:pt x="342221" y="196830"/>
                  </a:lnTo>
                  <a:lnTo>
                    <a:pt x="342181" y="197746"/>
                  </a:lnTo>
                  <a:lnTo>
                    <a:pt x="265471" y="197746"/>
                  </a:lnTo>
                  <a:lnTo>
                    <a:pt x="265505" y="196830"/>
                  </a:lnTo>
                  <a:lnTo>
                    <a:pt x="258087" y="147114"/>
                  </a:lnTo>
                  <a:lnTo>
                    <a:pt x="237858" y="106515"/>
                  </a:lnTo>
                  <a:lnTo>
                    <a:pt x="207853" y="79142"/>
                  </a:lnTo>
                  <a:lnTo>
                    <a:pt x="171110" y="69105"/>
                  </a:lnTo>
                  <a:lnTo>
                    <a:pt x="134367" y="79142"/>
                  </a:lnTo>
                  <a:lnTo>
                    <a:pt x="104363" y="106515"/>
                  </a:lnTo>
                  <a:lnTo>
                    <a:pt x="84133" y="147114"/>
                  </a:lnTo>
                  <a:lnTo>
                    <a:pt x="76715" y="196830"/>
                  </a:lnTo>
                  <a:lnTo>
                    <a:pt x="76749" y="197746"/>
                  </a:lnTo>
                  <a:lnTo>
                    <a:pt x="40" y="197746"/>
                  </a:lnTo>
                  <a:lnTo>
                    <a:pt x="6112" y="144505"/>
                  </a:lnTo>
                  <a:lnTo>
                    <a:pt x="23361" y="97486"/>
                  </a:lnTo>
                  <a:lnTo>
                    <a:pt x="50117" y="57650"/>
                  </a:lnTo>
                  <a:lnTo>
                    <a:pt x="84747" y="26873"/>
                  </a:lnTo>
                  <a:lnTo>
                    <a:pt x="125622" y="7030"/>
                  </a:lnTo>
                  <a:lnTo>
                    <a:pt x="171110" y="0"/>
                  </a:lnTo>
                  <a:close/>
                </a:path>
              </a:pathLst>
            </a:custGeom>
            <a:ln w="1418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89" name="object 210">
              <a:extLst>
                <a:ext uri="{FF2B5EF4-FFF2-40B4-BE49-F238E27FC236}">
                  <a16:creationId xmlns:a16="http://schemas.microsoft.com/office/drawing/2014/main" id="{DB8E4BE8-2012-CA2A-963F-28E6CCA01AF3}"/>
                </a:ext>
              </a:extLst>
            </p:cNvPr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7210551" y="3915664"/>
              <a:ext cx="182879" cy="231648"/>
            </a:xfrm>
            <a:prstGeom prst="rect">
              <a:avLst/>
            </a:prstGeom>
          </p:spPr>
        </p:pic>
        <p:pic>
          <p:nvPicPr>
            <p:cNvPr id="3190" name="object 211">
              <a:extLst>
                <a:ext uri="{FF2B5EF4-FFF2-40B4-BE49-F238E27FC236}">
                  <a16:creationId xmlns:a16="http://schemas.microsoft.com/office/drawing/2014/main" id="{C15506CC-3371-7177-6177-1FF212BDD244}"/>
                </a:ext>
              </a:extLst>
            </p:cNvPr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7257198" y="3934834"/>
              <a:ext cx="88825" cy="140953"/>
            </a:xfrm>
            <a:prstGeom prst="rect">
              <a:avLst/>
            </a:prstGeom>
          </p:spPr>
        </p:pic>
      </p:grpSp>
      <p:grpSp>
        <p:nvGrpSpPr>
          <p:cNvPr id="3191" name="object 183">
            <a:extLst>
              <a:ext uri="{FF2B5EF4-FFF2-40B4-BE49-F238E27FC236}">
                <a16:creationId xmlns:a16="http://schemas.microsoft.com/office/drawing/2014/main" id="{A19607F1-7453-60DC-F379-693A324A493A}"/>
              </a:ext>
            </a:extLst>
          </p:cNvPr>
          <p:cNvGrpSpPr/>
          <p:nvPr/>
        </p:nvGrpSpPr>
        <p:grpSpPr>
          <a:xfrm>
            <a:off x="1386261" y="4947862"/>
            <a:ext cx="596021" cy="576453"/>
            <a:chOff x="6896607" y="1221232"/>
            <a:chExt cx="835660" cy="835660"/>
          </a:xfrm>
        </p:grpSpPr>
        <p:pic>
          <p:nvPicPr>
            <p:cNvPr id="3192" name="object 184">
              <a:extLst>
                <a:ext uri="{FF2B5EF4-FFF2-40B4-BE49-F238E27FC236}">
                  <a16:creationId xmlns:a16="http://schemas.microsoft.com/office/drawing/2014/main" id="{E7CFCED7-C09F-E6C9-31B5-6EAFDEB06DA3}"/>
                </a:ext>
              </a:extLst>
            </p:cNvPr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6896607" y="1221232"/>
              <a:ext cx="835151" cy="835152"/>
            </a:xfrm>
            <a:prstGeom prst="rect">
              <a:avLst/>
            </a:prstGeom>
          </p:spPr>
        </p:pic>
        <p:sp>
          <p:nvSpPr>
            <p:cNvPr id="3193" name="object 185">
              <a:extLst>
                <a:ext uri="{FF2B5EF4-FFF2-40B4-BE49-F238E27FC236}">
                  <a16:creationId xmlns:a16="http://schemas.microsoft.com/office/drawing/2014/main" id="{2BABC4E2-ABD2-EFD1-1243-B22E4B7E9AA4}"/>
                </a:ext>
              </a:extLst>
            </p:cNvPr>
            <p:cNvSpPr/>
            <p:nvPr/>
          </p:nvSpPr>
          <p:spPr>
            <a:xfrm>
              <a:off x="6957171" y="1255303"/>
              <a:ext cx="715010" cy="715010"/>
            </a:xfrm>
            <a:custGeom>
              <a:avLst/>
              <a:gdLst/>
              <a:ahLst/>
              <a:cxnLst/>
              <a:rect l="l" t="t" r="r" b="b"/>
              <a:pathLst>
                <a:path w="715009" h="715010">
                  <a:moveTo>
                    <a:pt x="357377" y="0"/>
                  </a:moveTo>
                  <a:lnTo>
                    <a:pt x="308883" y="3262"/>
                  </a:lnTo>
                  <a:lnTo>
                    <a:pt x="262372" y="12765"/>
                  </a:lnTo>
                  <a:lnTo>
                    <a:pt x="218270" y="28084"/>
                  </a:lnTo>
                  <a:lnTo>
                    <a:pt x="177002" y="48792"/>
                  </a:lnTo>
                  <a:lnTo>
                    <a:pt x="138994" y="74464"/>
                  </a:lnTo>
                  <a:lnTo>
                    <a:pt x="104673" y="104673"/>
                  </a:lnTo>
                  <a:lnTo>
                    <a:pt x="74464" y="138994"/>
                  </a:lnTo>
                  <a:lnTo>
                    <a:pt x="48792" y="177002"/>
                  </a:lnTo>
                  <a:lnTo>
                    <a:pt x="28084" y="218270"/>
                  </a:lnTo>
                  <a:lnTo>
                    <a:pt x="12765" y="262372"/>
                  </a:lnTo>
                  <a:lnTo>
                    <a:pt x="3262" y="308883"/>
                  </a:lnTo>
                  <a:lnTo>
                    <a:pt x="0" y="357377"/>
                  </a:lnTo>
                  <a:lnTo>
                    <a:pt x="3262" y="405871"/>
                  </a:lnTo>
                  <a:lnTo>
                    <a:pt x="12765" y="452382"/>
                  </a:lnTo>
                  <a:lnTo>
                    <a:pt x="28084" y="496485"/>
                  </a:lnTo>
                  <a:lnTo>
                    <a:pt x="48792" y="537752"/>
                  </a:lnTo>
                  <a:lnTo>
                    <a:pt x="74464" y="575760"/>
                  </a:lnTo>
                  <a:lnTo>
                    <a:pt x="104673" y="610081"/>
                  </a:lnTo>
                  <a:lnTo>
                    <a:pt x="138994" y="640291"/>
                  </a:lnTo>
                  <a:lnTo>
                    <a:pt x="177002" y="665963"/>
                  </a:lnTo>
                  <a:lnTo>
                    <a:pt x="218270" y="686671"/>
                  </a:lnTo>
                  <a:lnTo>
                    <a:pt x="262372" y="701990"/>
                  </a:lnTo>
                  <a:lnTo>
                    <a:pt x="308883" y="711493"/>
                  </a:lnTo>
                  <a:lnTo>
                    <a:pt x="357377" y="714755"/>
                  </a:lnTo>
                  <a:lnTo>
                    <a:pt x="405872" y="711493"/>
                  </a:lnTo>
                  <a:lnTo>
                    <a:pt x="452383" y="701990"/>
                  </a:lnTo>
                  <a:lnTo>
                    <a:pt x="496485" y="686671"/>
                  </a:lnTo>
                  <a:lnTo>
                    <a:pt x="537753" y="665963"/>
                  </a:lnTo>
                  <a:lnTo>
                    <a:pt x="575761" y="640291"/>
                  </a:lnTo>
                  <a:lnTo>
                    <a:pt x="610082" y="610081"/>
                  </a:lnTo>
                  <a:lnTo>
                    <a:pt x="640291" y="575760"/>
                  </a:lnTo>
                  <a:lnTo>
                    <a:pt x="665963" y="537752"/>
                  </a:lnTo>
                  <a:lnTo>
                    <a:pt x="686671" y="496485"/>
                  </a:lnTo>
                  <a:lnTo>
                    <a:pt x="701990" y="452382"/>
                  </a:lnTo>
                  <a:lnTo>
                    <a:pt x="711493" y="405871"/>
                  </a:lnTo>
                  <a:lnTo>
                    <a:pt x="714755" y="357377"/>
                  </a:lnTo>
                  <a:lnTo>
                    <a:pt x="711493" y="308883"/>
                  </a:lnTo>
                  <a:lnTo>
                    <a:pt x="701990" y="262372"/>
                  </a:lnTo>
                  <a:lnTo>
                    <a:pt x="686671" y="218270"/>
                  </a:lnTo>
                  <a:lnTo>
                    <a:pt x="665963" y="177002"/>
                  </a:lnTo>
                  <a:lnTo>
                    <a:pt x="640291" y="138994"/>
                  </a:lnTo>
                  <a:lnTo>
                    <a:pt x="610082" y="104673"/>
                  </a:lnTo>
                  <a:lnTo>
                    <a:pt x="575761" y="74464"/>
                  </a:lnTo>
                  <a:lnTo>
                    <a:pt x="537753" y="48792"/>
                  </a:lnTo>
                  <a:lnTo>
                    <a:pt x="496485" y="28084"/>
                  </a:lnTo>
                  <a:lnTo>
                    <a:pt x="452383" y="12765"/>
                  </a:lnTo>
                  <a:lnTo>
                    <a:pt x="405872" y="3262"/>
                  </a:lnTo>
                  <a:lnTo>
                    <a:pt x="357377" y="0"/>
                  </a:lnTo>
                  <a:close/>
                </a:path>
              </a:pathLst>
            </a:custGeom>
            <a:solidFill>
              <a:srgbClr val="DCE6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4" name="object 186">
              <a:extLst>
                <a:ext uri="{FF2B5EF4-FFF2-40B4-BE49-F238E27FC236}">
                  <a16:creationId xmlns:a16="http://schemas.microsoft.com/office/drawing/2014/main" id="{DB5F16A1-70D1-1759-DB92-FA658998A79A}"/>
                </a:ext>
              </a:extLst>
            </p:cNvPr>
            <p:cNvSpPr/>
            <p:nvPr/>
          </p:nvSpPr>
          <p:spPr>
            <a:xfrm>
              <a:off x="6957171" y="1255303"/>
              <a:ext cx="715010" cy="715010"/>
            </a:xfrm>
            <a:custGeom>
              <a:avLst/>
              <a:gdLst/>
              <a:ahLst/>
              <a:cxnLst/>
              <a:rect l="l" t="t" r="r" b="b"/>
              <a:pathLst>
                <a:path w="715009" h="715010">
                  <a:moveTo>
                    <a:pt x="0" y="357377"/>
                  </a:moveTo>
                  <a:lnTo>
                    <a:pt x="3262" y="308883"/>
                  </a:lnTo>
                  <a:lnTo>
                    <a:pt x="12765" y="262372"/>
                  </a:lnTo>
                  <a:lnTo>
                    <a:pt x="28084" y="218270"/>
                  </a:lnTo>
                  <a:lnTo>
                    <a:pt x="48792" y="177002"/>
                  </a:lnTo>
                  <a:lnTo>
                    <a:pt x="74464" y="138994"/>
                  </a:lnTo>
                  <a:lnTo>
                    <a:pt x="104673" y="104673"/>
                  </a:lnTo>
                  <a:lnTo>
                    <a:pt x="138994" y="74464"/>
                  </a:lnTo>
                  <a:lnTo>
                    <a:pt x="177002" y="48792"/>
                  </a:lnTo>
                  <a:lnTo>
                    <a:pt x="218270" y="28084"/>
                  </a:lnTo>
                  <a:lnTo>
                    <a:pt x="262372" y="12765"/>
                  </a:lnTo>
                  <a:lnTo>
                    <a:pt x="308883" y="3262"/>
                  </a:lnTo>
                  <a:lnTo>
                    <a:pt x="357377" y="0"/>
                  </a:lnTo>
                  <a:lnTo>
                    <a:pt x="405872" y="3262"/>
                  </a:lnTo>
                  <a:lnTo>
                    <a:pt x="452383" y="12765"/>
                  </a:lnTo>
                  <a:lnTo>
                    <a:pt x="496485" y="28084"/>
                  </a:lnTo>
                  <a:lnTo>
                    <a:pt x="537753" y="48792"/>
                  </a:lnTo>
                  <a:lnTo>
                    <a:pt x="575760" y="74464"/>
                  </a:lnTo>
                  <a:lnTo>
                    <a:pt x="610082" y="104673"/>
                  </a:lnTo>
                  <a:lnTo>
                    <a:pt x="640291" y="138994"/>
                  </a:lnTo>
                  <a:lnTo>
                    <a:pt x="665963" y="177002"/>
                  </a:lnTo>
                  <a:lnTo>
                    <a:pt x="686671" y="218270"/>
                  </a:lnTo>
                  <a:lnTo>
                    <a:pt x="701990" y="262372"/>
                  </a:lnTo>
                  <a:lnTo>
                    <a:pt x="711493" y="308883"/>
                  </a:lnTo>
                  <a:lnTo>
                    <a:pt x="714755" y="357377"/>
                  </a:lnTo>
                  <a:lnTo>
                    <a:pt x="711493" y="405872"/>
                  </a:lnTo>
                  <a:lnTo>
                    <a:pt x="701990" y="452383"/>
                  </a:lnTo>
                  <a:lnTo>
                    <a:pt x="686671" y="496485"/>
                  </a:lnTo>
                  <a:lnTo>
                    <a:pt x="665963" y="537753"/>
                  </a:lnTo>
                  <a:lnTo>
                    <a:pt x="640291" y="575760"/>
                  </a:lnTo>
                  <a:lnTo>
                    <a:pt x="610082" y="610082"/>
                  </a:lnTo>
                  <a:lnTo>
                    <a:pt x="575760" y="640291"/>
                  </a:lnTo>
                  <a:lnTo>
                    <a:pt x="537753" y="665963"/>
                  </a:lnTo>
                  <a:lnTo>
                    <a:pt x="496485" y="686671"/>
                  </a:lnTo>
                  <a:lnTo>
                    <a:pt x="452383" y="701990"/>
                  </a:lnTo>
                  <a:lnTo>
                    <a:pt x="405872" y="711493"/>
                  </a:lnTo>
                  <a:lnTo>
                    <a:pt x="357377" y="714755"/>
                  </a:lnTo>
                  <a:lnTo>
                    <a:pt x="308883" y="711493"/>
                  </a:lnTo>
                  <a:lnTo>
                    <a:pt x="262372" y="701990"/>
                  </a:lnTo>
                  <a:lnTo>
                    <a:pt x="218270" y="686671"/>
                  </a:lnTo>
                  <a:lnTo>
                    <a:pt x="177002" y="665963"/>
                  </a:lnTo>
                  <a:lnTo>
                    <a:pt x="138994" y="640291"/>
                  </a:lnTo>
                  <a:lnTo>
                    <a:pt x="104673" y="610082"/>
                  </a:lnTo>
                  <a:lnTo>
                    <a:pt x="74464" y="575760"/>
                  </a:lnTo>
                  <a:lnTo>
                    <a:pt x="48792" y="537753"/>
                  </a:lnTo>
                  <a:lnTo>
                    <a:pt x="28084" y="496485"/>
                  </a:lnTo>
                  <a:lnTo>
                    <a:pt x="12765" y="452383"/>
                  </a:lnTo>
                  <a:lnTo>
                    <a:pt x="3262" y="405872"/>
                  </a:lnTo>
                  <a:lnTo>
                    <a:pt x="0" y="357377"/>
                  </a:lnTo>
                  <a:close/>
                </a:path>
              </a:pathLst>
            </a:custGeom>
            <a:ln w="28363">
              <a:solidFill>
                <a:srgbClr val="2540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95" name="object 187">
              <a:extLst>
                <a:ext uri="{FF2B5EF4-FFF2-40B4-BE49-F238E27FC236}">
                  <a16:creationId xmlns:a16="http://schemas.microsoft.com/office/drawing/2014/main" id="{71815833-5500-9201-7588-F27E94DF7C64}"/>
                </a:ext>
              </a:extLst>
            </p:cNvPr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997191" y="1547368"/>
              <a:ext cx="259079" cy="362711"/>
            </a:xfrm>
            <a:prstGeom prst="rect">
              <a:avLst/>
            </a:prstGeom>
          </p:spPr>
        </p:pic>
        <p:sp>
          <p:nvSpPr>
            <p:cNvPr id="3196" name="object 188">
              <a:extLst>
                <a:ext uri="{FF2B5EF4-FFF2-40B4-BE49-F238E27FC236}">
                  <a16:creationId xmlns:a16="http://schemas.microsoft.com/office/drawing/2014/main" id="{A7DB777F-FC88-14F0-9A3B-72219E6C32B0}"/>
                </a:ext>
              </a:extLst>
            </p:cNvPr>
            <p:cNvSpPr/>
            <p:nvPr/>
          </p:nvSpPr>
          <p:spPr>
            <a:xfrm>
              <a:off x="7047604" y="1572075"/>
              <a:ext cx="156210" cy="260985"/>
            </a:xfrm>
            <a:custGeom>
              <a:avLst/>
              <a:gdLst/>
              <a:ahLst/>
              <a:cxnLst/>
              <a:rect l="l" t="t" r="r" b="b"/>
              <a:pathLst>
                <a:path w="156209" h="260985">
                  <a:moveTo>
                    <a:pt x="119954" y="0"/>
                  </a:moveTo>
                  <a:lnTo>
                    <a:pt x="35688" y="0"/>
                  </a:lnTo>
                  <a:lnTo>
                    <a:pt x="35688" y="199"/>
                  </a:lnTo>
                  <a:lnTo>
                    <a:pt x="28839" y="5177"/>
                  </a:lnTo>
                  <a:lnTo>
                    <a:pt x="2439" y="47931"/>
                  </a:lnTo>
                  <a:lnTo>
                    <a:pt x="0" y="68640"/>
                  </a:lnTo>
                  <a:lnTo>
                    <a:pt x="70" y="93566"/>
                  </a:lnTo>
                  <a:lnTo>
                    <a:pt x="1551" y="117337"/>
                  </a:lnTo>
                  <a:lnTo>
                    <a:pt x="3342" y="134578"/>
                  </a:lnTo>
                  <a:lnTo>
                    <a:pt x="5448" y="150823"/>
                  </a:lnTo>
                  <a:lnTo>
                    <a:pt x="11013" y="145859"/>
                  </a:lnTo>
                  <a:lnTo>
                    <a:pt x="19136" y="144956"/>
                  </a:lnTo>
                  <a:lnTo>
                    <a:pt x="26056" y="142701"/>
                  </a:lnTo>
                  <a:lnTo>
                    <a:pt x="27711" y="131869"/>
                  </a:lnTo>
                  <a:lnTo>
                    <a:pt x="27753" y="121503"/>
                  </a:lnTo>
                  <a:lnTo>
                    <a:pt x="24961" y="93665"/>
                  </a:lnTo>
                  <a:lnTo>
                    <a:pt x="25003" y="80422"/>
                  </a:lnTo>
                  <a:lnTo>
                    <a:pt x="26629" y="71567"/>
                  </a:lnTo>
                  <a:lnTo>
                    <a:pt x="29252" y="62952"/>
                  </a:lnTo>
                  <a:lnTo>
                    <a:pt x="35135" y="46513"/>
                  </a:lnTo>
                  <a:lnTo>
                    <a:pt x="35688" y="44236"/>
                  </a:lnTo>
                  <a:lnTo>
                    <a:pt x="35688" y="242831"/>
                  </a:lnTo>
                  <a:lnTo>
                    <a:pt x="36273" y="242831"/>
                  </a:lnTo>
                  <a:lnTo>
                    <a:pt x="35688" y="245455"/>
                  </a:lnTo>
                  <a:lnTo>
                    <a:pt x="35688" y="253829"/>
                  </a:lnTo>
                  <a:lnTo>
                    <a:pt x="43196" y="260619"/>
                  </a:lnTo>
                  <a:lnTo>
                    <a:pt x="61719" y="260619"/>
                  </a:lnTo>
                  <a:lnTo>
                    <a:pt x="69227" y="253829"/>
                  </a:lnTo>
                  <a:lnTo>
                    <a:pt x="69227" y="245455"/>
                  </a:lnTo>
                  <a:lnTo>
                    <a:pt x="68642" y="242831"/>
                  </a:lnTo>
                  <a:lnTo>
                    <a:pt x="69227" y="242831"/>
                  </a:lnTo>
                  <a:lnTo>
                    <a:pt x="69227" y="121720"/>
                  </a:lnTo>
                  <a:lnTo>
                    <a:pt x="86413" y="121720"/>
                  </a:lnTo>
                  <a:lnTo>
                    <a:pt x="86413" y="242831"/>
                  </a:lnTo>
                  <a:lnTo>
                    <a:pt x="87000" y="242831"/>
                  </a:lnTo>
                  <a:lnTo>
                    <a:pt x="86413" y="245455"/>
                  </a:lnTo>
                  <a:lnTo>
                    <a:pt x="86413" y="253829"/>
                  </a:lnTo>
                  <a:lnTo>
                    <a:pt x="93921" y="260619"/>
                  </a:lnTo>
                  <a:lnTo>
                    <a:pt x="112445" y="260619"/>
                  </a:lnTo>
                  <a:lnTo>
                    <a:pt x="119954" y="253829"/>
                  </a:lnTo>
                  <a:lnTo>
                    <a:pt x="119954" y="245455"/>
                  </a:lnTo>
                  <a:lnTo>
                    <a:pt x="119368" y="242831"/>
                  </a:lnTo>
                  <a:lnTo>
                    <a:pt x="119954" y="242831"/>
                  </a:lnTo>
                  <a:lnTo>
                    <a:pt x="119954" y="43906"/>
                  </a:lnTo>
                  <a:lnTo>
                    <a:pt x="120586" y="46513"/>
                  </a:lnTo>
                  <a:lnTo>
                    <a:pt x="126469" y="62952"/>
                  </a:lnTo>
                  <a:lnTo>
                    <a:pt x="129092" y="71567"/>
                  </a:lnTo>
                  <a:lnTo>
                    <a:pt x="130718" y="80422"/>
                  </a:lnTo>
                  <a:lnTo>
                    <a:pt x="130761" y="93665"/>
                  </a:lnTo>
                  <a:lnTo>
                    <a:pt x="127968" y="121503"/>
                  </a:lnTo>
                  <a:lnTo>
                    <a:pt x="128011" y="131869"/>
                  </a:lnTo>
                  <a:lnTo>
                    <a:pt x="129665" y="142701"/>
                  </a:lnTo>
                  <a:lnTo>
                    <a:pt x="136584" y="144956"/>
                  </a:lnTo>
                  <a:lnTo>
                    <a:pt x="144707" y="145859"/>
                  </a:lnTo>
                  <a:lnTo>
                    <a:pt x="150274" y="150823"/>
                  </a:lnTo>
                  <a:lnTo>
                    <a:pt x="152379" y="134578"/>
                  </a:lnTo>
                  <a:lnTo>
                    <a:pt x="154170" y="117337"/>
                  </a:lnTo>
                  <a:lnTo>
                    <a:pt x="155651" y="93566"/>
                  </a:lnTo>
                  <a:lnTo>
                    <a:pt x="155722" y="68640"/>
                  </a:lnTo>
                  <a:lnTo>
                    <a:pt x="153282" y="47931"/>
                  </a:lnTo>
                  <a:lnTo>
                    <a:pt x="148705" y="35347"/>
                  </a:lnTo>
                  <a:lnTo>
                    <a:pt x="141923" y="23420"/>
                  </a:lnTo>
                  <a:lnTo>
                    <a:pt x="134220" y="13060"/>
                  </a:lnTo>
                  <a:lnTo>
                    <a:pt x="126883" y="5177"/>
                  </a:lnTo>
                  <a:lnTo>
                    <a:pt x="119954" y="0"/>
                  </a:lnTo>
                  <a:close/>
                </a:path>
              </a:pathLst>
            </a:custGeom>
            <a:solidFill>
              <a:srgbClr val="254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7" name="object 189">
              <a:extLst>
                <a:ext uri="{FF2B5EF4-FFF2-40B4-BE49-F238E27FC236}">
                  <a16:creationId xmlns:a16="http://schemas.microsoft.com/office/drawing/2014/main" id="{A244372E-CA98-1969-F643-79C72DF54348}"/>
                </a:ext>
              </a:extLst>
            </p:cNvPr>
            <p:cNvSpPr/>
            <p:nvPr/>
          </p:nvSpPr>
          <p:spPr>
            <a:xfrm>
              <a:off x="7047604" y="1572075"/>
              <a:ext cx="156210" cy="260985"/>
            </a:xfrm>
            <a:custGeom>
              <a:avLst/>
              <a:gdLst/>
              <a:ahLst/>
              <a:cxnLst/>
              <a:rect l="l" t="t" r="r" b="b"/>
              <a:pathLst>
                <a:path w="156209" h="260985">
                  <a:moveTo>
                    <a:pt x="35688" y="0"/>
                  </a:moveTo>
                  <a:lnTo>
                    <a:pt x="119953" y="0"/>
                  </a:lnTo>
                  <a:lnTo>
                    <a:pt x="119953" y="141"/>
                  </a:lnTo>
                  <a:lnTo>
                    <a:pt x="126882" y="5178"/>
                  </a:lnTo>
                  <a:lnTo>
                    <a:pt x="153282" y="47930"/>
                  </a:lnTo>
                  <a:lnTo>
                    <a:pt x="155721" y="68640"/>
                  </a:lnTo>
                  <a:lnTo>
                    <a:pt x="155651" y="93567"/>
                  </a:lnTo>
                  <a:lnTo>
                    <a:pt x="154170" y="117337"/>
                  </a:lnTo>
                  <a:lnTo>
                    <a:pt x="152379" y="134577"/>
                  </a:lnTo>
                  <a:lnTo>
                    <a:pt x="150273" y="150824"/>
                  </a:lnTo>
                  <a:lnTo>
                    <a:pt x="144708" y="145859"/>
                  </a:lnTo>
                  <a:lnTo>
                    <a:pt x="140646" y="145408"/>
                  </a:lnTo>
                  <a:lnTo>
                    <a:pt x="136585" y="144957"/>
                  </a:lnTo>
                  <a:lnTo>
                    <a:pt x="129665" y="142700"/>
                  </a:lnTo>
                  <a:lnTo>
                    <a:pt x="128010" y="131869"/>
                  </a:lnTo>
                  <a:lnTo>
                    <a:pt x="127968" y="121504"/>
                  </a:lnTo>
                  <a:lnTo>
                    <a:pt x="129364" y="108064"/>
                  </a:lnTo>
                  <a:lnTo>
                    <a:pt x="130760" y="93665"/>
                  </a:lnTo>
                  <a:lnTo>
                    <a:pt x="130718" y="80423"/>
                  </a:lnTo>
                  <a:lnTo>
                    <a:pt x="129092" y="71568"/>
                  </a:lnTo>
                  <a:lnTo>
                    <a:pt x="126469" y="62952"/>
                  </a:lnTo>
                  <a:lnTo>
                    <a:pt x="123437" y="54595"/>
                  </a:lnTo>
                  <a:lnTo>
                    <a:pt x="120586" y="46513"/>
                  </a:lnTo>
                  <a:lnTo>
                    <a:pt x="119953" y="43906"/>
                  </a:lnTo>
                  <a:lnTo>
                    <a:pt x="119953" y="121111"/>
                  </a:lnTo>
                  <a:lnTo>
                    <a:pt x="119953" y="121720"/>
                  </a:lnTo>
                  <a:lnTo>
                    <a:pt x="119953" y="242831"/>
                  </a:lnTo>
                  <a:lnTo>
                    <a:pt x="119368" y="242831"/>
                  </a:lnTo>
                  <a:lnTo>
                    <a:pt x="119953" y="245455"/>
                  </a:lnTo>
                  <a:lnTo>
                    <a:pt x="119953" y="253829"/>
                  </a:lnTo>
                  <a:lnTo>
                    <a:pt x="112445" y="260618"/>
                  </a:lnTo>
                  <a:lnTo>
                    <a:pt x="103183" y="260618"/>
                  </a:lnTo>
                  <a:lnTo>
                    <a:pt x="93922" y="260618"/>
                  </a:lnTo>
                  <a:lnTo>
                    <a:pt x="86413" y="253829"/>
                  </a:lnTo>
                  <a:lnTo>
                    <a:pt x="86413" y="245455"/>
                  </a:lnTo>
                  <a:lnTo>
                    <a:pt x="86999" y="242831"/>
                  </a:lnTo>
                  <a:lnTo>
                    <a:pt x="86413" y="242831"/>
                  </a:lnTo>
                  <a:lnTo>
                    <a:pt x="86413" y="121720"/>
                  </a:lnTo>
                  <a:lnTo>
                    <a:pt x="69227" y="121720"/>
                  </a:lnTo>
                  <a:lnTo>
                    <a:pt x="69227" y="242831"/>
                  </a:lnTo>
                  <a:lnTo>
                    <a:pt x="68642" y="242831"/>
                  </a:lnTo>
                  <a:lnTo>
                    <a:pt x="69227" y="245455"/>
                  </a:lnTo>
                  <a:lnTo>
                    <a:pt x="69227" y="253829"/>
                  </a:lnTo>
                  <a:lnTo>
                    <a:pt x="61719" y="260618"/>
                  </a:lnTo>
                  <a:lnTo>
                    <a:pt x="52457" y="260618"/>
                  </a:lnTo>
                  <a:lnTo>
                    <a:pt x="43195" y="260618"/>
                  </a:lnTo>
                  <a:lnTo>
                    <a:pt x="35687" y="253829"/>
                  </a:lnTo>
                  <a:lnTo>
                    <a:pt x="35687" y="245455"/>
                  </a:lnTo>
                  <a:lnTo>
                    <a:pt x="36273" y="242831"/>
                  </a:lnTo>
                  <a:lnTo>
                    <a:pt x="35687" y="242831"/>
                  </a:lnTo>
                  <a:lnTo>
                    <a:pt x="35687" y="121111"/>
                  </a:lnTo>
                  <a:lnTo>
                    <a:pt x="35688" y="44237"/>
                  </a:lnTo>
                  <a:lnTo>
                    <a:pt x="35135" y="46513"/>
                  </a:lnTo>
                  <a:lnTo>
                    <a:pt x="32284" y="54595"/>
                  </a:lnTo>
                  <a:lnTo>
                    <a:pt x="29252" y="62952"/>
                  </a:lnTo>
                  <a:lnTo>
                    <a:pt x="26629" y="71568"/>
                  </a:lnTo>
                  <a:lnTo>
                    <a:pt x="25003" y="80423"/>
                  </a:lnTo>
                  <a:lnTo>
                    <a:pt x="24961" y="93665"/>
                  </a:lnTo>
                  <a:lnTo>
                    <a:pt x="26357" y="108064"/>
                  </a:lnTo>
                  <a:lnTo>
                    <a:pt x="27753" y="121504"/>
                  </a:lnTo>
                  <a:lnTo>
                    <a:pt x="27710" y="131869"/>
                  </a:lnTo>
                  <a:lnTo>
                    <a:pt x="26056" y="142700"/>
                  </a:lnTo>
                  <a:lnTo>
                    <a:pt x="19136" y="144957"/>
                  </a:lnTo>
                  <a:lnTo>
                    <a:pt x="15075" y="145408"/>
                  </a:lnTo>
                  <a:lnTo>
                    <a:pt x="11013" y="145859"/>
                  </a:lnTo>
                  <a:lnTo>
                    <a:pt x="5448" y="150824"/>
                  </a:lnTo>
                  <a:lnTo>
                    <a:pt x="3342" y="134577"/>
                  </a:lnTo>
                  <a:lnTo>
                    <a:pt x="1551" y="117337"/>
                  </a:lnTo>
                  <a:lnTo>
                    <a:pt x="70" y="93567"/>
                  </a:lnTo>
                  <a:lnTo>
                    <a:pt x="0" y="68640"/>
                  </a:lnTo>
                  <a:lnTo>
                    <a:pt x="2439" y="47930"/>
                  </a:lnTo>
                  <a:lnTo>
                    <a:pt x="21501" y="13061"/>
                  </a:lnTo>
                  <a:lnTo>
                    <a:pt x="35688" y="200"/>
                  </a:lnTo>
                  <a:lnTo>
                    <a:pt x="35688" y="0"/>
                  </a:lnTo>
                  <a:close/>
                </a:path>
              </a:pathLst>
            </a:custGeom>
            <a:ln w="106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98" name="object 190">
              <a:extLst>
                <a:ext uri="{FF2B5EF4-FFF2-40B4-BE49-F238E27FC236}">
                  <a16:creationId xmlns:a16="http://schemas.microsoft.com/office/drawing/2014/main" id="{BA4ADB52-C6F7-7E11-915C-CA82459B4355}"/>
                </a:ext>
              </a:extLst>
            </p:cNvPr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039863" y="1471168"/>
              <a:ext cx="170688" cy="170688"/>
            </a:xfrm>
            <a:prstGeom prst="rect">
              <a:avLst/>
            </a:prstGeom>
          </p:spPr>
        </p:pic>
        <p:pic>
          <p:nvPicPr>
            <p:cNvPr id="3199" name="object 191">
              <a:extLst>
                <a:ext uri="{FF2B5EF4-FFF2-40B4-BE49-F238E27FC236}">
                  <a16:creationId xmlns:a16="http://schemas.microsoft.com/office/drawing/2014/main" id="{2FC0E5AF-BB72-7971-CD30-CEC6B75D332E}"/>
                </a:ext>
              </a:extLst>
            </p:cNvPr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086177" y="1490895"/>
              <a:ext cx="78666" cy="78668"/>
            </a:xfrm>
            <a:prstGeom prst="rect">
              <a:avLst/>
            </a:prstGeom>
          </p:spPr>
        </p:pic>
        <p:pic>
          <p:nvPicPr>
            <p:cNvPr id="3200" name="object 192">
              <a:extLst>
                <a:ext uri="{FF2B5EF4-FFF2-40B4-BE49-F238E27FC236}">
                  <a16:creationId xmlns:a16="http://schemas.microsoft.com/office/drawing/2014/main" id="{6CB92BF0-DA69-6DD6-C990-0A5BBEC979E5}"/>
                </a:ext>
              </a:extLst>
            </p:cNvPr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320279" y="1562608"/>
              <a:ext cx="249935" cy="350520"/>
            </a:xfrm>
            <a:prstGeom prst="rect">
              <a:avLst/>
            </a:prstGeom>
          </p:spPr>
        </p:pic>
        <p:pic>
          <p:nvPicPr>
            <p:cNvPr id="3201" name="object 193">
              <a:extLst>
                <a:ext uri="{FF2B5EF4-FFF2-40B4-BE49-F238E27FC236}">
                  <a16:creationId xmlns:a16="http://schemas.microsoft.com/office/drawing/2014/main" id="{61A88B9F-58AB-8578-CA40-03D77C3EDF74}"/>
                </a:ext>
              </a:extLst>
            </p:cNvPr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373474" y="1589327"/>
              <a:ext cx="146522" cy="245221"/>
            </a:xfrm>
            <a:prstGeom prst="rect">
              <a:avLst/>
            </a:prstGeom>
          </p:spPr>
        </p:pic>
        <p:sp>
          <p:nvSpPr>
            <p:cNvPr id="3202" name="object 194">
              <a:extLst>
                <a:ext uri="{FF2B5EF4-FFF2-40B4-BE49-F238E27FC236}">
                  <a16:creationId xmlns:a16="http://schemas.microsoft.com/office/drawing/2014/main" id="{6C2F8014-1300-028C-7891-DE056D84BFEE}"/>
                </a:ext>
              </a:extLst>
            </p:cNvPr>
            <p:cNvSpPr/>
            <p:nvPr/>
          </p:nvSpPr>
          <p:spPr>
            <a:xfrm>
              <a:off x="7373474" y="1589327"/>
              <a:ext cx="146685" cy="245745"/>
            </a:xfrm>
            <a:custGeom>
              <a:avLst/>
              <a:gdLst/>
              <a:ahLst/>
              <a:cxnLst/>
              <a:rect l="l" t="t" r="r" b="b"/>
              <a:pathLst>
                <a:path w="146684" h="245744">
                  <a:moveTo>
                    <a:pt x="33579" y="0"/>
                  </a:moveTo>
                  <a:lnTo>
                    <a:pt x="112867" y="0"/>
                  </a:lnTo>
                  <a:lnTo>
                    <a:pt x="112867" y="133"/>
                  </a:lnTo>
                  <a:lnTo>
                    <a:pt x="119387" y="4872"/>
                  </a:lnTo>
                  <a:lnTo>
                    <a:pt x="144226" y="45098"/>
                  </a:lnTo>
                  <a:lnTo>
                    <a:pt x="146522" y="64585"/>
                  </a:lnTo>
                  <a:lnTo>
                    <a:pt x="146455" y="88039"/>
                  </a:lnTo>
                  <a:lnTo>
                    <a:pt x="145062" y="110404"/>
                  </a:lnTo>
                  <a:lnTo>
                    <a:pt x="143377" y="126626"/>
                  </a:lnTo>
                  <a:lnTo>
                    <a:pt x="141395" y="141913"/>
                  </a:lnTo>
                  <a:lnTo>
                    <a:pt x="136159" y="137242"/>
                  </a:lnTo>
                  <a:lnTo>
                    <a:pt x="132337" y="136817"/>
                  </a:lnTo>
                  <a:lnTo>
                    <a:pt x="128516" y="136392"/>
                  </a:lnTo>
                  <a:lnTo>
                    <a:pt x="122005" y="134269"/>
                  </a:lnTo>
                  <a:lnTo>
                    <a:pt x="120448" y="124078"/>
                  </a:lnTo>
                  <a:lnTo>
                    <a:pt x="120408" y="114325"/>
                  </a:lnTo>
                  <a:lnTo>
                    <a:pt x="121722" y="101680"/>
                  </a:lnTo>
                  <a:lnTo>
                    <a:pt x="123035" y="88131"/>
                  </a:lnTo>
                  <a:lnTo>
                    <a:pt x="122995" y="75671"/>
                  </a:lnTo>
                  <a:lnTo>
                    <a:pt x="121466" y="67339"/>
                  </a:lnTo>
                  <a:lnTo>
                    <a:pt x="118997" y="59233"/>
                  </a:lnTo>
                  <a:lnTo>
                    <a:pt x="116145" y="51369"/>
                  </a:lnTo>
                  <a:lnTo>
                    <a:pt x="113462" y="43765"/>
                  </a:lnTo>
                  <a:lnTo>
                    <a:pt x="112867" y="41312"/>
                  </a:lnTo>
                  <a:lnTo>
                    <a:pt x="112867" y="113956"/>
                  </a:lnTo>
                  <a:lnTo>
                    <a:pt x="112867" y="114528"/>
                  </a:lnTo>
                  <a:lnTo>
                    <a:pt x="112867" y="228484"/>
                  </a:lnTo>
                  <a:lnTo>
                    <a:pt x="112316" y="228484"/>
                  </a:lnTo>
                  <a:lnTo>
                    <a:pt x="112867" y="230953"/>
                  </a:lnTo>
                  <a:lnTo>
                    <a:pt x="112867" y="238833"/>
                  </a:lnTo>
                  <a:lnTo>
                    <a:pt x="105802" y="245221"/>
                  </a:lnTo>
                  <a:lnTo>
                    <a:pt x="97088" y="245221"/>
                  </a:lnTo>
                  <a:lnTo>
                    <a:pt x="88373" y="245221"/>
                  </a:lnTo>
                  <a:lnTo>
                    <a:pt x="81308" y="238833"/>
                  </a:lnTo>
                  <a:lnTo>
                    <a:pt x="81308" y="230953"/>
                  </a:lnTo>
                  <a:lnTo>
                    <a:pt x="81860" y="228484"/>
                  </a:lnTo>
                  <a:lnTo>
                    <a:pt x="81308" y="228484"/>
                  </a:lnTo>
                  <a:lnTo>
                    <a:pt x="81308" y="114528"/>
                  </a:lnTo>
                  <a:lnTo>
                    <a:pt x="65137" y="114528"/>
                  </a:lnTo>
                  <a:lnTo>
                    <a:pt x="65137" y="228484"/>
                  </a:lnTo>
                  <a:lnTo>
                    <a:pt x="64586" y="228484"/>
                  </a:lnTo>
                  <a:lnTo>
                    <a:pt x="65137" y="230953"/>
                  </a:lnTo>
                  <a:lnTo>
                    <a:pt x="65137" y="238833"/>
                  </a:lnTo>
                  <a:lnTo>
                    <a:pt x="58073" y="245221"/>
                  </a:lnTo>
                  <a:lnTo>
                    <a:pt x="49358" y="245221"/>
                  </a:lnTo>
                  <a:lnTo>
                    <a:pt x="40644" y="245221"/>
                  </a:lnTo>
                  <a:lnTo>
                    <a:pt x="33579" y="238833"/>
                  </a:lnTo>
                  <a:lnTo>
                    <a:pt x="33579" y="230953"/>
                  </a:lnTo>
                  <a:lnTo>
                    <a:pt x="34130" y="228484"/>
                  </a:lnTo>
                  <a:lnTo>
                    <a:pt x="33579" y="228484"/>
                  </a:lnTo>
                  <a:lnTo>
                    <a:pt x="33579" y="113956"/>
                  </a:lnTo>
                  <a:lnTo>
                    <a:pt x="33579" y="41623"/>
                  </a:lnTo>
                  <a:lnTo>
                    <a:pt x="33059" y="43765"/>
                  </a:lnTo>
                  <a:lnTo>
                    <a:pt x="30377" y="51369"/>
                  </a:lnTo>
                  <a:lnTo>
                    <a:pt x="27524" y="59233"/>
                  </a:lnTo>
                  <a:lnTo>
                    <a:pt x="25055" y="67339"/>
                  </a:lnTo>
                  <a:lnTo>
                    <a:pt x="23526" y="75671"/>
                  </a:lnTo>
                  <a:lnTo>
                    <a:pt x="23486" y="88131"/>
                  </a:lnTo>
                  <a:lnTo>
                    <a:pt x="24800" y="101680"/>
                  </a:lnTo>
                  <a:lnTo>
                    <a:pt x="26113" y="114325"/>
                  </a:lnTo>
                  <a:lnTo>
                    <a:pt x="26073" y="124078"/>
                  </a:lnTo>
                  <a:lnTo>
                    <a:pt x="24516" y="134269"/>
                  </a:lnTo>
                  <a:lnTo>
                    <a:pt x="18006" y="136392"/>
                  </a:lnTo>
                  <a:lnTo>
                    <a:pt x="14184" y="136817"/>
                  </a:lnTo>
                  <a:lnTo>
                    <a:pt x="10362" y="137242"/>
                  </a:lnTo>
                  <a:lnTo>
                    <a:pt x="66" y="88039"/>
                  </a:lnTo>
                  <a:lnTo>
                    <a:pt x="0" y="64585"/>
                  </a:lnTo>
                  <a:lnTo>
                    <a:pt x="2295" y="45098"/>
                  </a:lnTo>
                  <a:lnTo>
                    <a:pt x="27135" y="4872"/>
                  </a:lnTo>
                  <a:lnTo>
                    <a:pt x="33579" y="188"/>
                  </a:lnTo>
                  <a:lnTo>
                    <a:pt x="33579" y="0"/>
                  </a:lnTo>
                  <a:close/>
                </a:path>
              </a:pathLst>
            </a:custGeom>
            <a:ln w="106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03" name="object 195">
              <a:extLst>
                <a:ext uri="{FF2B5EF4-FFF2-40B4-BE49-F238E27FC236}">
                  <a16:creationId xmlns:a16="http://schemas.microsoft.com/office/drawing/2014/main" id="{863F9C5D-B281-7CCF-BF17-3E947BD1FDA2}"/>
                </a:ext>
              </a:extLst>
            </p:cNvPr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362951" y="1492504"/>
              <a:ext cx="167640" cy="167640"/>
            </a:xfrm>
            <a:prstGeom prst="rect">
              <a:avLst/>
            </a:prstGeom>
          </p:spPr>
        </p:pic>
        <p:sp>
          <p:nvSpPr>
            <p:cNvPr id="3204" name="object 196">
              <a:extLst>
                <a:ext uri="{FF2B5EF4-FFF2-40B4-BE49-F238E27FC236}">
                  <a16:creationId xmlns:a16="http://schemas.microsoft.com/office/drawing/2014/main" id="{E0AF3DAA-3DD6-9A19-3992-473E838F855C}"/>
                </a:ext>
              </a:extLst>
            </p:cNvPr>
            <p:cNvSpPr/>
            <p:nvPr/>
          </p:nvSpPr>
          <p:spPr>
            <a:xfrm>
              <a:off x="7414771" y="1517948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4">
                  <a:moveTo>
                    <a:pt x="32005" y="0"/>
                  </a:moveTo>
                  <a:lnTo>
                    <a:pt x="19547" y="2515"/>
                  </a:lnTo>
                  <a:lnTo>
                    <a:pt x="9374" y="9374"/>
                  </a:lnTo>
                  <a:lnTo>
                    <a:pt x="2515" y="19547"/>
                  </a:lnTo>
                  <a:lnTo>
                    <a:pt x="0" y="32006"/>
                  </a:lnTo>
                  <a:lnTo>
                    <a:pt x="2515" y="44464"/>
                  </a:lnTo>
                  <a:lnTo>
                    <a:pt x="9374" y="54637"/>
                  </a:lnTo>
                  <a:lnTo>
                    <a:pt x="19547" y="61496"/>
                  </a:lnTo>
                  <a:lnTo>
                    <a:pt x="32005" y="64011"/>
                  </a:lnTo>
                  <a:lnTo>
                    <a:pt x="44463" y="61496"/>
                  </a:lnTo>
                  <a:lnTo>
                    <a:pt x="54637" y="54637"/>
                  </a:lnTo>
                  <a:lnTo>
                    <a:pt x="61496" y="44464"/>
                  </a:lnTo>
                  <a:lnTo>
                    <a:pt x="64011" y="32006"/>
                  </a:lnTo>
                  <a:lnTo>
                    <a:pt x="61496" y="19547"/>
                  </a:lnTo>
                  <a:lnTo>
                    <a:pt x="54637" y="9374"/>
                  </a:lnTo>
                  <a:lnTo>
                    <a:pt x="44463" y="2515"/>
                  </a:lnTo>
                  <a:lnTo>
                    <a:pt x="32005" y="0"/>
                  </a:lnTo>
                  <a:close/>
                </a:path>
              </a:pathLst>
            </a:custGeom>
            <a:solidFill>
              <a:srgbClr val="254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5" name="object 197">
              <a:extLst>
                <a:ext uri="{FF2B5EF4-FFF2-40B4-BE49-F238E27FC236}">
                  <a16:creationId xmlns:a16="http://schemas.microsoft.com/office/drawing/2014/main" id="{9AEEA3E7-D4C4-8E6E-8A4F-0B09003175F4}"/>
                </a:ext>
              </a:extLst>
            </p:cNvPr>
            <p:cNvSpPr/>
            <p:nvPr/>
          </p:nvSpPr>
          <p:spPr>
            <a:xfrm>
              <a:off x="7414771" y="1517948"/>
              <a:ext cx="64135" cy="64135"/>
            </a:xfrm>
            <a:custGeom>
              <a:avLst/>
              <a:gdLst/>
              <a:ahLst/>
              <a:cxnLst/>
              <a:rect l="l" t="t" r="r" b="b"/>
              <a:pathLst>
                <a:path w="64134" h="64134">
                  <a:moveTo>
                    <a:pt x="0" y="32005"/>
                  </a:moveTo>
                  <a:lnTo>
                    <a:pt x="2515" y="19547"/>
                  </a:lnTo>
                  <a:lnTo>
                    <a:pt x="9374" y="9374"/>
                  </a:lnTo>
                  <a:lnTo>
                    <a:pt x="19547" y="2515"/>
                  </a:lnTo>
                  <a:lnTo>
                    <a:pt x="32005" y="0"/>
                  </a:lnTo>
                  <a:lnTo>
                    <a:pt x="44464" y="2515"/>
                  </a:lnTo>
                  <a:lnTo>
                    <a:pt x="54637" y="9374"/>
                  </a:lnTo>
                  <a:lnTo>
                    <a:pt x="61496" y="19547"/>
                  </a:lnTo>
                  <a:lnTo>
                    <a:pt x="64011" y="32005"/>
                  </a:lnTo>
                  <a:lnTo>
                    <a:pt x="61496" y="44464"/>
                  </a:lnTo>
                  <a:lnTo>
                    <a:pt x="54637" y="54637"/>
                  </a:lnTo>
                  <a:lnTo>
                    <a:pt x="44464" y="61496"/>
                  </a:lnTo>
                  <a:lnTo>
                    <a:pt x="32005" y="64011"/>
                  </a:lnTo>
                  <a:lnTo>
                    <a:pt x="19547" y="61496"/>
                  </a:lnTo>
                  <a:lnTo>
                    <a:pt x="9374" y="54637"/>
                  </a:lnTo>
                  <a:lnTo>
                    <a:pt x="2515" y="44464"/>
                  </a:lnTo>
                  <a:lnTo>
                    <a:pt x="0" y="32005"/>
                  </a:lnTo>
                  <a:close/>
                </a:path>
              </a:pathLst>
            </a:custGeom>
            <a:ln w="106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06" name="object 198">
              <a:extLst>
                <a:ext uri="{FF2B5EF4-FFF2-40B4-BE49-F238E27FC236}">
                  <a16:creationId xmlns:a16="http://schemas.microsoft.com/office/drawing/2014/main" id="{9FBB83F4-DC12-77BC-7BCB-EB02AB3DC54E}"/>
                </a:ext>
              </a:extLst>
            </p:cNvPr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7262367" y="1337056"/>
              <a:ext cx="332231" cy="316992"/>
            </a:xfrm>
            <a:prstGeom prst="rect">
              <a:avLst/>
            </a:prstGeom>
          </p:spPr>
        </p:pic>
        <p:sp>
          <p:nvSpPr>
            <p:cNvPr id="3207" name="object 199">
              <a:extLst>
                <a:ext uri="{FF2B5EF4-FFF2-40B4-BE49-F238E27FC236}">
                  <a16:creationId xmlns:a16="http://schemas.microsoft.com/office/drawing/2014/main" id="{0507B15F-2BCA-13BD-147B-DFF561FAD565}"/>
                </a:ext>
              </a:extLst>
            </p:cNvPr>
            <p:cNvSpPr/>
            <p:nvPr/>
          </p:nvSpPr>
          <p:spPr>
            <a:xfrm>
              <a:off x="7314549" y="1361804"/>
              <a:ext cx="227965" cy="215265"/>
            </a:xfrm>
            <a:custGeom>
              <a:avLst/>
              <a:gdLst/>
              <a:ahLst/>
              <a:cxnLst/>
              <a:rect l="l" t="t" r="r" b="b"/>
              <a:pathLst>
                <a:path w="227965" h="215265">
                  <a:moveTo>
                    <a:pt x="94862" y="140020"/>
                  </a:moveTo>
                  <a:lnTo>
                    <a:pt x="37945" y="140020"/>
                  </a:lnTo>
                  <a:lnTo>
                    <a:pt x="75081" y="214960"/>
                  </a:lnTo>
                  <a:lnTo>
                    <a:pt x="94862" y="140020"/>
                  </a:lnTo>
                  <a:close/>
                </a:path>
                <a:path w="227965" h="215265">
                  <a:moveTo>
                    <a:pt x="204332" y="0"/>
                  </a:moveTo>
                  <a:lnTo>
                    <a:pt x="23337" y="0"/>
                  </a:lnTo>
                  <a:lnTo>
                    <a:pt x="14253" y="1833"/>
                  </a:lnTo>
                  <a:lnTo>
                    <a:pt x="6835" y="6835"/>
                  </a:lnTo>
                  <a:lnTo>
                    <a:pt x="1833" y="14252"/>
                  </a:lnTo>
                  <a:lnTo>
                    <a:pt x="0" y="23336"/>
                  </a:lnTo>
                  <a:lnTo>
                    <a:pt x="0" y="116683"/>
                  </a:lnTo>
                  <a:lnTo>
                    <a:pt x="1833" y="125767"/>
                  </a:lnTo>
                  <a:lnTo>
                    <a:pt x="6835" y="133184"/>
                  </a:lnTo>
                  <a:lnTo>
                    <a:pt x="14253" y="138186"/>
                  </a:lnTo>
                  <a:lnTo>
                    <a:pt x="23337" y="140020"/>
                  </a:lnTo>
                  <a:lnTo>
                    <a:pt x="204332" y="140020"/>
                  </a:lnTo>
                  <a:lnTo>
                    <a:pt x="213416" y="138186"/>
                  </a:lnTo>
                  <a:lnTo>
                    <a:pt x="220835" y="133184"/>
                  </a:lnTo>
                  <a:lnTo>
                    <a:pt x="225836" y="125767"/>
                  </a:lnTo>
                  <a:lnTo>
                    <a:pt x="227670" y="116683"/>
                  </a:lnTo>
                  <a:lnTo>
                    <a:pt x="227670" y="23336"/>
                  </a:lnTo>
                  <a:lnTo>
                    <a:pt x="225836" y="14252"/>
                  </a:lnTo>
                  <a:lnTo>
                    <a:pt x="220835" y="6835"/>
                  </a:lnTo>
                  <a:lnTo>
                    <a:pt x="213416" y="1833"/>
                  </a:lnTo>
                  <a:lnTo>
                    <a:pt x="204332" y="0"/>
                  </a:lnTo>
                  <a:close/>
                </a:path>
              </a:pathLst>
            </a:custGeom>
            <a:solidFill>
              <a:srgbClr val="254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8" name="object 200">
              <a:extLst>
                <a:ext uri="{FF2B5EF4-FFF2-40B4-BE49-F238E27FC236}">
                  <a16:creationId xmlns:a16="http://schemas.microsoft.com/office/drawing/2014/main" id="{96D3D1E8-DE98-3556-2E0E-99B699294758}"/>
                </a:ext>
              </a:extLst>
            </p:cNvPr>
            <p:cNvSpPr/>
            <p:nvPr/>
          </p:nvSpPr>
          <p:spPr>
            <a:xfrm>
              <a:off x="7314549" y="1361804"/>
              <a:ext cx="227965" cy="215265"/>
            </a:xfrm>
            <a:custGeom>
              <a:avLst/>
              <a:gdLst/>
              <a:ahLst/>
              <a:cxnLst/>
              <a:rect l="l" t="t" r="r" b="b"/>
              <a:pathLst>
                <a:path w="227965" h="215265">
                  <a:moveTo>
                    <a:pt x="0" y="23337"/>
                  </a:moveTo>
                  <a:lnTo>
                    <a:pt x="1833" y="14253"/>
                  </a:lnTo>
                  <a:lnTo>
                    <a:pt x="6835" y="6835"/>
                  </a:lnTo>
                  <a:lnTo>
                    <a:pt x="14253" y="1833"/>
                  </a:lnTo>
                  <a:lnTo>
                    <a:pt x="23337" y="0"/>
                  </a:lnTo>
                  <a:lnTo>
                    <a:pt x="37945" y="0"/>
                  </a:lnTo>
                  <a:lnTo>
                    <a:pt x="94862" y="0"/>
                  </a:lnTo>
                  <a:lnTo>
                    <a:pt x="204333" y="0"/>
                  </a:lnTo>
                  <a:lnTo>
                    <a:pt x="213417" y="1833"/>
                  </a:lnTo>
                  <a:lnTo>
                    <a:pt x="220835" y="6835"/>
                  </a:lnTo>
                  <a:lnTo>
                    <a:pt x="225836" y="14253"/>
                  </a:lnTo>
                  <a:lnTo>
                    <a:pt x="227670" y="23337"/>
                  </a:lnTo>
                  <a:lnTo>
                    <a:pt x="227670" y="81678"/>
                  </a:lnTo>
                  <a:lnTo>
                    <a:pt x="227670" y="116684"/>
                  </a:lnTo>
                  <a:lnTo>
                    <a:pt x="225836" y="125767"/>
                  </a:lnTo>
                  <a:lnTo>
                    <a:pt x="220835" y="133185"/>
                  </a:lnTo>
                  <a:lnTo>
                    <a:pt x="213417" y="138187"/>
                  </a:lnTo>
                  <a:lnTo>
                    <a:pt x="204333" y="140021"/>
                  </a:lnTo>
                  <a:lnTo>
                    <a:pt x="94862" y="140021"/>
                  </a:lnTo>
                  <a:lnTo>
                    <a:pt x="75081" y="214960"/>
                  </a:lnTo>
                  <a:lnTo>
                    <a:pt x="37945" y="140021"/>
                  </a:lnTo>
                  <a:lnTo>
                    <a:pt x="23337" y="140021"/>
                  </a:lnTo>
                  <a:lnTo>
                    <a:pt x="14253" y="138187"/>
                  </a:lnTo>
                  <a:lnTo>
                    <a:pt x="6835" y="133185"/>
                  </a:lnTo>
                  <a:lnTo>
                    <a:pt x="1833" y="125767"/>
                  </a:lnTo>
                  <a:lnTo>
                    <a:pt x="0" y="116683"/>
                  </a:lnTo>
                  <a:lnTo>
                    <a:pt x="0" y="81678"/>
                  </a:lnTo>
                  <a:lnTo>
                    <a:pt x="0" y="23337"/>
                  </a:lnTo>
                  <a:close/>
                </a:path>
              </a:pathLst>
            </a:custGeom>
            <a:ln w="106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09" name="object 201">
              <a:extLst>
                <a:ext uri="{FF2B5EF4-FFF2-40B4-BE49-F238E27FC236}">
                  <a16:creationId xmlns:a16="http://schemas.microsoft.com/office/drawing/2014/main" id="{B626A52C-BD83-532C-237F-04879359F7CA}"/>
                </a:ext>
              </a:extLst>
            </p:cNvPr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7079487" y="1288288"/>
              <a:ext cx="326135" cy="353568"/>
            </a:xfrm>
            <a:prstGeom prst="rect">
              <a:avLst/>
            </a:prstGeom>
          </p:spPr>
        </p:pic>
        <p:sp>
          <p:nvSpPr>
            <p:cNvPr id="3210" name="object 202">
              <a:extLst>
                <a:ext uri="{FF2B5EF4-FFF2-40B4-BE49-F238E27FC236}">
                  <a16:creationId xmlns:a16="http://schemas.microsoft.com/office/drawing/2014/main" id="{CD744250-64BC-262D-4CD6-E57139EE55E2}"/>
                </a:ext>
              </a:extLst>
            </p:cNvPr>
            <p:cNvSpPr/>
            <p:nvPr/>
          </p:nvSpPr>
          <p:spPr>
            <a:xfrm>
              <a:off x="7131598" y="1315152"/>
              <a:ext cx="222250" cy="248920"/>
            </a:xfrm>
            <a:custGeom>
              <a:avLst/>
              <a:gdLst/>
              <a:ahLst/>
              <a:cxnLst/>
              <a:rect l="l" t="t" r="r" b="b"/>
              <a:pathLst>
                <a:path w="222250" h="248919">
                  <a:moveTo>
                    <a:pt x="92400" y="140020"/>
                  </a:moveTo>
                  <a:lnTo>
                    <a:pt x="36959" y="140020"/>
                  </a:lnTo>
                  <a:lnTo>
                    <a:pt x="33108" y="248344"/>
                  </a:lnTo>
                  <a:lnTo>
                    <a:pt x="92400" y="140020"/>
                  </a:lnTo>
                  <a:close/>
                </a:path>
                <a:path w="222250" h="248919">
                  <a:moveTo>
                    <a:pt x="198422" y="0"/>
                  </a:moveTo>
                  <a:lnTo>
                    <a:pt x="23337" y="0"/>
                  </a:lnTo>
                  <a:lnTo>
                    <a:pt x="14253" y="1833"/>
                  </a:lnTo>
                  <a:lnTo>
                    <a:pt x="6835" y="6835"/>
                  </a:lnTo>
                  <a:lnTo>
                    <a:pt x="1833" y="14252"/>
                  </a:lnTo>
                  <a:lnTo>
                    <a:pt x="0" y="23336"/>
                  </a:lnTo>
                  <a:lnTo>
                    <a:pt x="0" y="116683"/>
                  </a:lnTo>
                  <a:lnTo>
                    <a:pt x="1833" y="125767"/>
                  </a:lnTo>
                  <a:lnTo>
                    <a:pt x="6835" y="133184"/>
                  </a:lnTo>
                  <a:lnTo>
                    <a:pt x="14253" y="138186"/>
                  </a:lnTo>
                  <a:lnTo>
                    <a:pt x="23337" y="140020"/>
                  </a:lnTo>
                  <a:lnTo>
                    <a:pt x="198422" y="140020"/>
                  </a:lnTo>
                  <a:lnTo>
                    <a:pt x="207506" y="138186"/>
                  </a:lnTo>
                  <a:lnTo>
                    <a:pt x="214924" y="133184"/>
                  </a:lnTo>
                  <a:lnTo>
                    <a:pt x="219925" y="125767"/>
                  </a:lnTo>
                  <a:lnTo>
                    <a:pt x="221759" y="116683"/>
                  </a:lnTo>
                  <a:lnTo>
                    <a:pt x="221759" y="23336"/>
                  </a:lnTo>
                  <a:lnTo>
                    <a:pt x="219925" y="14252"/>
                  </a:lnTo>
                  <a:lnTo>
                    <a:pt x="214924" y="6835"/>
                  </a:lnTo>
                  <a:lnTo>
                    <a:pt x="207506" y="1833"/>
                  </a:lnTo>
                  <a:lnTo>
                    <a:pt x="198422" y="0"/>
                  </a:lnTo>
                  <a:close/>
                </a:path>
              </a:pathLst>
            </a:custGeom>
            <a:solidFill>
              <a:srgbClr val="254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1" name="object 203">
              <a:extLst>
                <a:ext uri="{FF2B5EF4-FFF2-40B4-BE49-F238E27FC236}">
                  <a16:creationId xmlns:a16="http://schemas.microsoft.com/office/drawing/2014/main" id="{FA247867-A993-6453-3B3D-F5D8292EFCC0}"/>
                </a:ext>
              </a:extLst>
            </p:cNvPr>
            <p:cNvSpPr/>
            <p:nvPr/>
          </p:nvSpPr>
          <p:spPr>
            <a:xfrm>
              <a:off x="7131598" y="1315152"/>
              <a:ext cx="222250" cy="248920"/>
            </a:xfrm>
            <a:custGeom>
              <a:avLst/>
              <a:gdLst/>
              <a:ahLst/>
              <a:cxnLst/>
              <a:rect l="l" t="t" r="r" b="b"/>
              <a:pathLst>
                <a:path w="222250" h="248919">
                  <a:moveTo>
                    <a:pt x="0" y="23337"/>
                  </a:moveTo>
                  <a:lnTo>
                    <a:pt x="1833" y="14253"/>
                  </a:lnTo>
                  <a:lnTo>
                    <a:pt x="6835" y="6835"/>
                  </a:lnTo>
                  <a:lnTo>
                    <a:pt x="14253" y="1833"/>
                  </a:lnTo>
                  <a:lnTo>
                    <a:pt x="23337" y="0"/>
                  </a:lnTo>
                  <a:lnTo>
                    <a:pt x="36959" y="0"/>
                  </a:lnTo>
                  <a:lnTo>
                    <a:pt x="92399" y="0"/>
                  </a:lnTo>
                  <a:lnTo>
                    <a:pt x="198422" y="0"/>
                  </a:lnTo>
                  <a:lnTo>
                    <a:pt x="207506" y="1833"/>
                  </a:lnTo>
                  <a:lnTo>
                    <a:pt x="214924" y="6835"/>
                  </a:lnTo>
                  <a:lnTo>
                    <a:pt x="219925" y="14253"/>
                  </a:lnTo>
                  <a:lnTo>
                    <a:pt x="221759" y="23337"/>
                  </a:lnTo>
                  <a:lnTo>
                    <a:pt x="221759" y="81679"/>
                  </a:lnTo>
                  <a:lnTo>
                    <a:pt x="221759" y="116684"/>
                  </a:lnTo>
                  <a:lnTo>
                    <a:pt x="219925" y="125767"/>
                  </a:lnTo>
                  <a:lnTo>
                    <a:pt x="214924" y="133185"/>
                  </a:lnTo>
                  <a:lnTo>
                    <a:pt x="207506" y="138187"/>
                  </a:lnTo>
                  <a:lnTo>
                    <a:pt x="198422" y="140021"/>
                  </a:lnTo>
                  <a:lnTo>
                    <a:pt x="92399" y="140021"/>
                  </a:lnTo>
                  <a:lnTo>
                    <a:pt x="33108" y="248345"/>
                  </a:lnTo>
                  <a:lnTo>
                    <a:pt x="36959" y="140021"/>
                  </a:lnTo>
                  <a:lnTo>
                    <a:pt x="23337" y="140021"/>
                  </a:lnTo>
                  <a:lnTo>
                    <a:pt x="14253" y="138187"/>
                  </a:lnTo>
                  <a:lnTo>
                    <a:pt x="6835" y="133185"/>
                  </a:lnTo>
                  <a:lnTo>
                    <a:pt x="1833" y="125767"/>
                  </a:lnTo>
                  <a:lnTo>
                    <a:pt x="0" y="116683"/>
                  </a:lnTo>
                  <a:lnTo>
                    <a:pt x="0" y="81679"/>
                  </a:lnTo>
                  <a:lnTo>
                    <a:pt x="0" y="23337"/>
                  </a:lnTo>
                  <a:close/>
                </a:path>
              </a:pathLst>
            </a:custGeom>
            <a:ln w="106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12" name="object 33">
            <a:extLst>
              <a:ext uri="{FF2B5EF4-FFF2-40B4-BE49-F238E27FC236}">
                <a16:creationId xmlns:a16="http://schemas.microsoft.com/office/drawing/2014/main" id="{6CE70143-B227-1E79-8924-AAC366BEA2CD}"/>
              </a:ext>
            </a:extLst>
          </p:cNvPr>
          <p:cNvGrpSpPr/>
          <p:nvPr/>
        </p:nvGrpSpPr>
        <p:grpSpPr>
          <a:xfrm>
            <a:off x="1393294" y="5550960"/>
            <a:ext cx="570970" cy="580333"/>
            <a:chOff x="10959592" y="3543808"/>
            <a:chExt cx="835660" cy="829310"/>
          </a:xfrm>
        </p:grpSpPr>
        <p:pic>
          <p:nvPicPr>
            <p:cNvPr id="3213" name="object 34">
              <a:extLst>
                <a:ext uri="{FF2B5EF4-FFF2-40B4-BE49-F238E27FC236}">
                  <a16:creationId xmlns:a16="http://schemas.microsoft.com/office/drawing/2014/main" id="{B7DC1F7F-85B5-6BA6-576F-EDAC5762F0E2}"/>
                </a:ext>
              </a:extLst>
            </p:cNvPr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959592" y="3543808"/>
              <a:ext cx="835151" cy="829056"/>
            </a:xfrm>
            <a:prstGeom prst="rect">
              <a:avLst/>
            </a:prstGeom>
          </p:spPr>
        </p:pic>
        <p:sp>
          <p:nvSpPr>
            <p:cNvPr id="3214" name="object 35">
              <a:extLst>
                <a:ext uri="{FF2B5EF4-FFF2-40B4-BE49-F238E27FC236}">
                  <a16:creationId xmlns:a16="http://schemas.microsoft.com/office/drawing/2014/main" id="{2A5384FE-1960-6987-83BC-D673A32FAEEF}"/>
                </a:ext>
              </a:extLst>
            </p:cNvPr>
            <p:cNvSpPr/>
            <p:nvPr/>
          </p:nvSpPr>
          <p:spPr>
            <a:xfrm>
              <a:off x="11016965" y="3574413"/>
              <a:ext cx="720090" cy="715010"/>
            </a:xfrm>
            <a:custGeom>
              <a:avLst/>
              <a:gdLst/>
              <a:ahLst/>
              <a:cxnLst/>
              <a:rect l="l" t="t" r="r" b="b"/>
              <a:pathLst>
                <a:path w="720090" h="715010">
                  <a:moveTo>
                    <a:pt x="359802" y="0"/>
                  </a:moveTo>
                  <a:lnTo>
                    <a:pt x="310979" y="3262"/>
                  </a:lnTo>
                  <a:lnTo>
                    <a:pt x="264152" y="12765"/>
                  </a:lnTo>
                  <a:lnTo>
                    <a:pt x="219751" y="28084"/>
                  </a:lnTo>
                  <a:lnTo>
                    <a:pt x="178203" y="48792"/>
                  </a:lnTo>
                  <a:lnTo>
                    <a:pt x="139938" y="74464"/>
                  </a:lnTo>
                  <a:lnTo>
                    <a:pt x="105383" y="104673"/>
                  </a:lnTo>
                  <a:lnTo>
                    <a:pt x="74969" y="138994"/>
                  </a:lnTo>
                  <a:lnTo>
                    <a:pt x="49123" y="177002"/>
                  </a:lnTo>
                  <a:lnTo>
                    <a:pt x="28275" y="218270"/>
                  </a:lnTo>
                  <a:lnTo>
                    <a:pt x="12852" y="262372"/>
                  </a:lnTo>
                  <a:lnTo>
                    <a:pt x="3284" y="308883"/>
                  </a:lnTo>
                  <a:lnTo>
                    <a:pt x="0" y="357377"/>
                  </a:lnTo>
                  <a:lnTo>
                    <a:pt x="3284" y="405872"/>
                  </a:lnTo>
                  <a:lnTo>
                    <a:pt x="12852" y="452383"/>
                  </a:lnTo>
                  <a:lnTo>
                    <a:pt x="28275" y="496485"/>
                  </a:lnTo>
                  <a:lnTo>
                    <a:pt x="49123" y="537753"/>
                  </a:lnTo>
                  <a:lnTo>
                    <a:pt x="74969" y="575761"/>
                  </a:lnTo>
                  <a:lnTo>
                    <a:pt x="105383" y="610082"/>
                  </a:lnTo>
                  <a:lnTo>
                    <a:pt x="139938" y="640291"/>
                  </a:lnTo>
                  <a:lnTo>
                    <a:pt x="178203" y="665963"/>
                  </a:lnTo>
                  <a:lnTo>
                    <a:pt x="219751" y="686671"/>
                  </a:lnTo>
                  <a:lnTo>
                    <a:pt x="264152" y="701990"/>
                  </a:lnTo>
                  <a:lnTo>
                    <a:pt x="310979" y="711493"/>
                  </a:lnTo>
                  <a:lnTo>
                    <a:pt x="359802" y="714755"/>
                  </a:lnTo>
                  <a:lnTo>
                    <a:pt x="408625" y="711493"/>
                  </a:lnTo>
                  <a:lnTo>
                    <a:pt x="455451" y="701990"/>
                  </a:lnTo>
                  <a:lnTo>
                    <a:pt x="499853" y="686671"/>
                  </a:lnTo>
                  <a:lnTo>
                    <a:pt x="541401" y="665963"/>
                  </a:lnTo>
                  <a:lnTo>
                    <a:pt x="579666" y="640291"/>
                  </a:lnTo>
                  <a:lnTo>
                    <a:pt x="614220" y="610082"/>
                  </a:lnTo>
                  <a:lnTo>
                    <a:pt x="644634" y="575761"/>
                  </a:lnTo>
                  <a:lnTo>
                    <a:pt x="670480" y="537753"/>
                  </a:lnTo>
                  <a:lnTo>
                    <a:pt x="691328" y="496485"/>
                  </a:lnTo>
                  <a:lnTo>
                    <a:pt x="706751" y="452383"/>
                  </a:lnTo>
                  <a:lnTo>
                    <a:pt x="716319" y="405872"/>
                  </a:lnTo>
                  <a:lnTo>
                    <a:pt x="719603" y="357377"/>
                  </a:lnTo>
                  <a:lnTo>
                    <a:pt x="716319" y="308883"/>
                  </a:lnTo>
                  <a:lnTo>
                    <a:pt x="706751" y="262372"/>
                  </a:lnTo>
                  <a:lnTo>
                    <a:pt x="691328" y="218270"/>
                  </a:lnTo>
                  <a:lnTo>
                    <a:pt x="670480" y="177002"/>
                  </a:lnTo>
                  <a:lnTo>
                    <a:pt x="644634" y="138994"/>
                  </a:lnTo>
                  <a:lnTo>
                    <a:pt x="614220" y="104673"/>
                  </a:lnTo>
                  <a:lnTo>
                    <a:pt x="579666" y="74464"/>
                  </a:lnTo>
                  <a:lnTo>
                    <a:pt x="541401" y="48792"/>
                  </a:lnTo>
                  <a:lnTo>
                    <a:pt x="499853" y="28084"/>
                  </a:lnTo>
                  <a:lnTo>
                    <a:pt x="455451" y="12765"/>
                  </a:lnTo>
                  <a:lnTo>
                    <a:pt x="408625" y="3262"/>
                  </a:lnTo>
                  <a:lnTo>
                    <a:pt x="359802" y="0"/>
                  </a:lnTo>
                  <a:close/>
                </a:path>
              </a:pathLst>
            </a:custGeom>
            <a:solidFill>
              <a:srgbClr val="DCE6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5" name="object 36">
              <a:extLst>
                <a:ext uri="{FF2B5EF4-FFF2-40B4-BE49-F238E27FC236}">
                  <a16:creationId xmlns:a16="http://schemas.microsoft.com/office/drawing/2014/main" id="{C13281BA-83C9-9C0D-EACD-A2178FAB2287}"/>
                </a:ext>
              </a:extLst>
            </p:cNvPr>
            <p:cNvSpPr/>
            <p:nvPr/>
          </p:nvSpPr>
          <p:spPr>
            <a:xfrm>
              <a:off x="11016965" y="3574413"/>
              <a:ext cx="720090" cy="715010"/>
            </a:xfrm>
            <a:custGeom>
              <a:avLst/>
              <a:gdLst/>
              <a:ahLst/>
              <a:cxnLst/>
              <a:rect l="l" t="t" r="r" b="b"/>
              <a:pathLst>
                <a:path w="720090" h="715010">
                  <a:moveTo>
                    <a:pt x="0" y="357377"/>
                  </a:moveTo>
                  <a:lnTo>
                    <a:pt x="3284" y="308883"/>
                  </a:lnTo>
                  <a:lnTo>
                    <a:pt x="12852" y="262372"/>
                  </a:lnTo>
                  <a:lnTo>
                    <a:pt x="28275" y="218270"/>
                  </a:lnTo>
                  <a:lnTo>
                    <a:pt x="49123" y="177002"/>
                  </a:lnTo>
                  <a:lnTo>
                    <a:pt x="74969" y="138994"/>
                  </a:lnTo>
                  <a:lnTo>
                    <a:pt x="105383" y="104673"/>
                  </a:lnTo>
                  <a:lnTo>
                    <a:pt x="139937" y="74464"/>
                  </a:lnTo>
                  <a:lnTo>
                    <a:pt x="178202" y="48792"/>
                  </a:lnTo>
                  <a:lnTo>
                    <a:pt x="219750" y="28084"/>
                  </a:lnTo>
                  <a:lnTo>
                    <a:pt x="264152" y="12765"/>
                  </a:lnTo>
                  <a:lnTo>
                    <a:pt x="310978" y="3262"/>
                  </a:lnTo>
                  <a:lnTo>
                    <a:pt x="359801" y="0"/>
                  </a:lnTo>
                  <a:lnTo>
                    <a:pt x="408624" y="3262"/>
                  </a:lnTo>
                  <a:lnTo>
                    <a:pt x="455451" y="12765"/>
                  </a:lnTo>
                  <a:lnTo>
                    <a:pt x="499852" y="28084"/>
                  </a:lnTo>
                  <a:lnTo>
                    <a:pt x="541400" y="48792"/>
                  </a:lnTo>
                  <a:lnTo>
                    <a:pt x="579665" y="74464"/>
                  </a:lnTo>
                  <a:lnTo>
                    <a:pt x="614219" y="104673"/>
                  </a:lnTo>
                  <a:lnTo>
                    <a:pt x="644634" y="138994"/>
                  </a:lnTo>
                  <a:lnTo>
                    <a:pt x="670479" y="177002"/>
                  </a:lnTo>
                  <a:lnTo>
                    <a:pt x="691328" y="218270"/>
                  </a:lnTo>
                  <a:lnTo>
                    <a:pt x="706750" y="262372"/>
                  </a:lnTo>
                  <a:lnTo>
                    <a:pt x="716318" y="308883"/>
                  </a:lnTo>
                  <a:lnTo>
                    <a:pt x="719603" y="357377"/>
                  </a:lnTo>
                  <a:lnTo>
                    <a:pt x="716318" y="405872"/>
                  </a:lnTo>
                  <a:lnTo>
                    <a:pt x="706750" y="452383"/>
                  </a:lnTo>
                  <a:lnTo>
                    <a:pt x="691328" y="496485"/>
                  </a:lnTo>
                  <a:lnTo>
                    <a:pt x="670479" y="537753"/>
                  </a:lnTo>
                  <a:lnTo>
                    <a:pt x="644634" y="575760"/>
                  </a:lnTo>
                  <a:lnTo>
                    <a:pt x="614219" y="610082"/>
                  </a:lnTo>
                  <a:lnTo>
                    <a:pt x="579665" y="640291"/>
                  </a:lnTo>
                  <a:lnTo>
                    <a:pt x="541400" y="665963"/>
                  </a:lnTo>
                  <a:lnTo>
                    <a:pt x="499852" y="686671"/>
                  </a:lnTo>
                  <a:lnTo>
                    <a:pt x="455451" y="701990"/>
                  </a:lnTo>
                  <a:lnTo>
                    <a:pt x="408624" y="711493"/>
                  </a:lnTo>
                  <a:lnTo>
                    <a:pt x="359801" y="714755"/>
                  </a:lnTo>
                  <a:lnTo>
                    <a:pt x="310978" y="711493"/>
                  </a:lnTo>
                  <a:lnTo>
                    <a:pt x="264152" y="701990"/>
                  </a:lnTo>
                  <a:lnTo>
                    <a:pt x="219750" y="686671"/>
                  </a:lnTo>
                  <a:lnTo>
                    <a:pt x="178202" y="665963"/>
                  </a:lnTo>
                  <a:lnTo>
                    <a:pt x="139937" y="640291"/>
                  </a:lnTo>
                  <a:lnTo>
                    <a:pt x="105383" y="610082"/>
                  </a:lnTo>
                  <a:lnTo>
                    <a:pt x="74969" y="575760"/>
                  </a:lnTo>
                  <a:lnTo>
                    <a:pt x="49123" y="537753"/>
                  </a:lnTo>
                  <a:lnTo>
                    <a:pt x="28275" y="496485"/>
                  </a:lnTo>
                  <a:lnTo>
                    <a:pt x="12852" y="452383"/>
                  </a:lnTo>
                  <a:lnTo>
                    <a:pt x="3284" y="405872"/>
                  </a:lnTo>
                  <a:lnTo>
                    <a:pt x="0" y="357377"/>
                  </a:lnTo>
                  <a:close/>
                </a:path>
              </a:pathLst>
            </a:custGeom>
            <a:ln w="21272">
              <a:solidFill>
                <a:srgbClr val="2540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16" name="object 37">
              <a:extLst>
                <a:ext uri="{FF2B5EF4-FFF2-40B4-BE49-F238E27FC236}">
                  <a16:creationId xmlns:a16="http://schemas.microsoft.com/office/drawing/2014/main" id="{63328640-178D-6209-989C-863C42D9C0F5}"/>
                </a:ext>
              </a:extLst>
            </p:cNvPr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1413744" y="3790696"/>
              <a:ext cx="161544" cy="234696"/>
            </a:xfrm>
            <a:prstGeom prst="rect">
              <a:avLst/>
            </a:prstGeom>
          </p:spPr>
        </p:pic>
        <p:pic>
          <p:nvPicPr>
            <p:cNvPr id="3217" name="object 38">
              <a:extLst>
                <a:ext uri="{FF2B5EF4-FFF2-40B4-BE49-F238E27FC236}">
                  <a16:creationId xmlns:a16="http://schemas.microsoft.com/office/drawing/2014/main" id="{9D03EC1E-D91F-71F7-8EB9-709CAB66C847}"/>
                </a:ext>
              </a:extLst>
            </p:cNvPr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1459164" y="3809912"/>
              <a:ext cx="69099" cy="143534"/>
            </a:xfrm>
            <a:prstGeom prst="rect">
              <a:avLst/>
            </a:prstGeom>
          </p:spPr>
        </p:pic>
        <p:pic>
          <p:nvPicPr>
            <p:cNvPr id="3218" name="object 39">
              <a:extLst>
                <a:ext uri="{FF2B5EF4-FFF2-40B4-BE49-F238E27FC236}">
                  <a16:creationId xmlns:a16="http://schemas.microsoft.com/office/drawing/2014/main" id="{72C0E6A2-1E1B-31D0-13CC-36D07E6F1A48}"/>
                </a:ext>
              </a:extLst>
            </p:cNvPr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1057128" y="3876040"/>
              <a:ext cx="164592" cy="231648"/>
            </a:xfrm>
            <a:prstGeom prst="rect">
              <a:avLst/>
            </a:prstGeom>
          </p:spPr>
        </p:pic>
        <p:pic>
          <p:nvPicPr>
            <p:cNvPr id="3219" name="object 40">
              <a:extLst>
                <a:ext uri="{FF2B5EF4-FFF2-40B4-BE49-F238E27FC236}">
                  <a16:creationId xmlns:a16="http://schemas.microsoft.com/office/drawing/2014/main" id="{6502F822-3C4C-C248-A72D-89B361206725}"/>
                </a:ext>
              </a:extLst>
            </p:cNvPr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103056" y="3897611"/>
              <a:ext cx="71243" cy="138116"/>
            </a:xfrm>
            <a:prstGeom prst="rect">
              <a:avLst/>
            </a:prstGeom>
          </p:spPr>
        </p:pic>
        <p:pic>
          <p:nvPicPr>
            <p:cNvPr id="3220" name="object 41">
              <a:extLst>
                <a:ext uri="{FF2B5EF4-FFF2-40B4-BE49-F238E27FC236}">
                  <a16:creationId xmlns:a16="http://schemas.microsoft.com/office/drawing/2014/main" id="{CBAE9CFB-26F8-8FE9-01B3-4EA0F428C60C}"/>
                </a:ext>
              </a:extLst>
            </p:cNvPr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084560" y="3684016"/>
              <a:ext cx="408431" cy="313943"/>
            </a:xfrm>
            <a:prstGeom prst="rect">
              <a:avLst/>
            </a:prstGeom>
          </p:spPr>
        </p:pic>
        <p:sp>
          <p:nvSpPr>
            <p:cNvPr id="3221" name="object 42">
              <a:extLst>
                <a:ext uri="{FF2B5EF4-FFF2-40B4-BE49-F238E27FC236}">
                  <a16:creationId xmlns:a16="http://schemas.microsoft.com/office/drawing/2014/main" id="{22686687-C48E-A524-08ED-6DDDF93900B4}"/>
                </a:ext>
              </a:extLst>
            </p:cNvPr>
            <p:cNvSpPr/>
            <p:nvPr/>
          </p:nvSpPr>
          <p:spPr>
            <a:xfrm>
              <a:off x="11134516" y="3715578"/>
              <a:ext cx="300990" cy="200025"/>
            </a:xfrm>
            <a:custGeom>
              <a:avLst/>
              <a:gdLst/>
              <a:ahLst/>
              <a:cxnLst/>
              <a:rect l="l" t="t" r="r" b="b"/>
              <a:pathLst>
                <a:path w="300990" h="200025">
                  <a:moveTo>
                    <a:pt x="300604" y="0"/>
                  </a:moveTo>
                  <a:lnTo>
                    <a:pt x="271214" y="40040"/>
                  </a:lnTo>
                  <a:lnTo>
                    <a:pt x="240779" y="78157"/>
                  </a:lnTo>
                  <a:lnTo>
                    <a:pt x="208255" y="112429"/>
                  </a:lnTo>
                  <a:lnTo>
                    <a:pt x="172595" y="140933"/>
                  </a:lnTo>
                  <a:lnTo>
                    <a:pt x="133104" y="162387"/>
                  </a:lnTo>
                  <a:lnTo>
                    <a:pt x="90477" y="178073"/>
                  </a:lnTo>
                  <a:lnTo>
                    <a:pt x="45761" y="189913"/>
                  </a:lnTo>
                  <a:lnTo>
                    <a:pt x="0" y="199831"/>
                  </a:lnTo>
                </a:path>
              </a:pathLst>
            </a:custGeom>
            <a:ln w="28363">
              <a:solidFill>
                <a:srgbClr val="2540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22" name="object 43">
              <a:extLst>
                <a:ext uri="{FF2B5EF4-FFF2-40B4-BE49-F238E27FC236}">
                  <a16:creationId xmlns:a16="http://schemas.microsoft.com/office/drawing/2014/main" id="{75792351-1AC5-C3E2-204F-A8BD3003A4CB}"/>
                </a:ext>
              </a:extLst>
            </p:cNvPr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1115040" y="3949192"/>
              <a:ext cx="463296" cy="179832"/>
            </a:xfrm>
            <a:prstGeom prst="rect">
              <a:avLst/>
            </a:prstGeom>
          </p:spPr>
        </p:pic>
        <p:sp>
          <p:nvSpPr>
            <p:cNvPr id="3223" name="object 44">
              <a:extLst>
                <a:ext uri="{FF2B5EF4-FFF2-40B4-BE49-F238E27FC236}">
                  <a16:creationId xmlns:a16="http://schemas.microsoft.com/office/drawing/2014/main" id="{25E2538D-6489-1134-1C84-86B1898C661F}"/>
                </a:ext>
              </a:extLst>
            </p:cNvPr>
            <p:cNvSpPr/>
            <p:nvPr/>
          </p:nvSpPr>
          <p:spPr>
            <a:xfrm>
              <a:off x="11165235" y="3988092"/>
              <a:ext cx="360680" cy="58419"/>
            </a:xfrm>
            <a:custGeom>
              <a:avLst/>
              <a:gdLst/>
              <a:ahLst/>
              <a:cxnLst/>
              <a:rect l="l" t="t" r="r" b="b"/>
              <a:pathLst>
                <a:path w="360679" h="58420">
                  <a:moveTo>
                    <a:pt x="360246" y="58047"/>
                  </a:moveTo>
                  <a:lnTo>
                    <a:pt x="314774" y="38066"/>
                  </a:lnTo>
                  <a:lnTo>
                    <a:pt x="269358" y="20273"/>
                  </a:lnTo>
                  <a:lnTo>
                    <a:pt x="224055" y="6855"/>
                  </a:lnTo>
                  <a:lnTo>
                    <a:pt x="178921" y="0"/>
                  </a:lnTo>
                  <a:lnTo>
                    <a:pt x="133993" y="1166"/>
                  </a:lnTo>
                  <a:lnTo>
                    <a:pt x="89235" y="8894"/>
                  </a:lnTo>
                  <a:lnTo>
                    <a:pt x="44589" y="20998"/>
                  </a:lnTo>
                  <a:lnTo>
                    <a:pt x="0" y="35290"/>
                  </a:lnTo>
                </a:path>
              </a:pathLst>
            </a:custGeom>
            <a:ln w="28363">
              <a:solidFill>
                <a:srgbClr val="2540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24" name="object 45">
              <a:extLst>
                <a:ext uri="{FF2B5EF4-FFF2-40B4-BE49-F238E27FC236}">
                  <a16:creationId xmlns:a16="http://schemas.microsoft.com/office/drawing/2014/main" id="{0D3129F7-ECDE-8C5D-111C-29132C52E474}"/>
                </a:ext>
              </a:extLst>
            </p:cNvPr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1371072" y="3684016"/>
              <a:ext cx="213359" cy="454151"/>
            </a:xfrm>
            <a:prstGeom prst="rect">
              <a:avLst/>
            </a:prstGeom>
          </p:spPr>
        </p:pic>
        <p:sp>
          <p:nvSpPr>
            <p:cNvPr id="3225" name="object 46">
              <a:extLst>
                <a:ext uri="{FF2B5EF4-FFF2-40B4-BE49-F238E27FC236}">
                  <a16:creationId xmlns:a16="http://schemas.microsoft.com/office/drawing/2014/main" id="{BAD3C33C-A49C-5CCC-9190-B757E9EB6E35}"/>
                </a:ext>
              </a:extLst>
            </p:cNvPr>
            <p:cNvSpPr/>
            <p:nvPr/>
          </p:nvSpPr>
          <p:spPr>
            <a:xfrm>
              <a:off x="11430806" y="3710813"/>
              <a:ext cx="94615" cy="344805"/>
            </a:xfrm>
            <a:custGeom>
              <a:avLst/>
              <a:gdLst/>
              <a:ahLst/>
              <a:cxnLst/>
              <a:rect l="l" t="t" r="r" b="b"/>
              <a:pathLst>
                <a:path w="94615" h="344804">
                  <a:moveTo>
                    <a:pt x="0" y="0"/>
                  </a:moveTo>
                  <a:lnTo>
                    <a:pt x="94118" y="344578"/>
                  </a:lnTo>
                </a:path>
              </a:pathLst>
            </a:custGeom>
            <a:ln w="28363">
              <a:solidFill>
                <a:srgbClr val="2540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26" name="object 47">
              <a:extLst>
                <a:ext uri="{FF2B5EF4-FFF2-40B4-BE49-F238E27FC236}">
                  <a16:creationId xmlns:a16="http://schemas.microsoft.com/office/drawing/2014/main" id="{BECACD9C-F921-AE61-626D-A6BA02684E08}"/>
                </a:ext>
              </a:extLst>
            </p:cNvPr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1148568" y="3994912"/>
              <a:ext cx="268224" cy="231648"/>
            </a:xfrm>
            <a:prstGeom prst="rect">
              <a:avLst/>
            </a:prstGeom>
          </p:spPr>
        </p:pic>
        <p:pic>
          <p:nvPicPr>
            <p:cNvPr id="3227" name="object 48">
              <a:extLst>
                <a:ext uri="{FF2B5EF4-FFF2-40B4-BE49-F238E27FC236}">
                  <a16:creationId xmlns:a16="http://schemas.microsoft.com/office/drawing/2014/main" id="{AC1117C4-03C5-5EC0-0061-4EC881C5F48C}"/>
                </a:ext>
              </a:extLst>
            </p:cNvPr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1196197" y="4014265"/>
              <a:ext cx="172540" cy="141330"/>
            </a:xfrm>
            <a:prstGeom prst="rect">
              <a:avLst/>
            </a:prstGeom>
          </p:spPr>
        </p:pic>
        <p:pic>
          <p:nvPicPr>
            <p:cNvPr id="3228" name="object 49">
              <a:extLst>
                <a:ext uri="{FF2B5EF4-FFF2-40B4-BE49-F238E27FC236}">
                  <a16:creationId xmlns:a16="http://schemas.microsoft.com/office/drawing/2014/main" id="{5F7420D8-8C74-CD15-EC54-298D9A0DD922}"/>
                </a:ext>
              </a:extLst>
            </p:cNvPr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1471656" y="3784600"/>
              <a:ext cx="164592" cy="213360"/>
            </a:xfrm>
            <a:prstGeom prst="rect">
              <a:avLst/>
            </a:prstGeom>
          </p:spPr>
        </p:pic>
        <p:sp>
          <p:nvSpPr>
            <p:cNvPr id="3229" name="object 50">
              <a:extLst>
                <a:ext uri="{FF2B5EF4-FFF2-40B4-BE49-F238E27FC236}">
                  <a16:creationId xmlns:a16="http://schemas.microsoft.com/office/drawing/2014/main" id="{9DDE6522-659B-D2AE-47E1-AB0653B42B31}"/>
                </a:ext>
              </a:extLst>
            </p:cNvPr>
            <p:cNvSpPr/>
            <p:nvPr/>
          </p:nvSpPr>
          <p:spPr>
            <a:xfrm>
              <a:off x="11523256" y="3812073"/>
              <a:ext cx="62865" cy="109855"/>
            </a:xfrm>
            <a:custGeom>
              <a:avLst/>
              <a:gdLst/>
              <a:ahLst/>
              <a:cxnLst/>
              <a:rect l="l" t="t" r="r" b="b"/>
              <a:pathLst>
                <a:path w="62865" h="109854">
                  <a:moveTo>
                    <a:pt x="18884" y="0"/>
                  </a:moveTo>
                  <a:lnTo>
                    <a:pt x="0" y="471"/>
                  </a:lnTo>
                  <a:lnTo>
                    <a:pt x="6104" y="23253"/>
                  </a:lnTo>
                  <a:lnTo>
                    <a:pt x="15640" y="23369"/>
                  </a:lnTo>
                  <a:lnTo>
                    <a:pt x="24703" y="28222"/>
                  </a:lnTo>
                  <a:lnTo>
                    <a:pt x="32285" y="36990"/>
                  </a:lnTo>
                  <a:lnTo>
                    <a:pt x="37382" y="48850"/>
                  </a:lnTo>
                  <a:lnTo>
                    <a:pt x="38898" y="61669"/>
                  </a:lnTo>
                  <a:lnTo>
                    <a:pt x="36716" y="73055"/>
                  </a:lnTo>
                  <a:lnTo>
                    <a:pt x="31294" y="81789"/>
                  </a:lnTo>
                  <a:lnTo>
                    <a:pt x="23093" y="86657"/>
                  </a:lnTo>
                  <a:lnTo>
                    <a:pt x="29198" y="109441"/>
                  </a:lnTo>
                  <a:lnTo>
                    <a:pt x="45788" y="100406"/>
                  </a:lnTo>
                  <a:lnTo>
                    <a:pt x="57143" y="84848"/>
                  </a:lnTo>
                  <a:lnTo>
                    <a:pt x="62268" y="64913"/>
                  </a:lnTo>
                  <a:lnTo>
                    <a:pt x="60166" y="42745"/>
                  </a:lnTo>
                  <a:lnTo>
                    <a:pt x="50902" y="22497"/>
                  </a:lnTo>
                  <a:lnTo>
                    <a:pt x="36496" y="7795"/>
                  </a:lnTo>
                  <a:lnTo>
                    <a:pt x="18884" y="0"/>
                  </a:lnTo>
                  <a:close/>
                </a:path>
              </a:pathLst>
            </a:custGeom>
            <a:solidFill>
              <a:srgbClr val="254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0" name="object 51">
              <a:extLst>
                <a:ext uri="{FF2B5EF4-FFF2-40B4-BE49-F238E27FC236}">
                  <a16:creationId xmlns:a16="http://schemas.microsoft.com/office/drawing/2014/main" id="{95990732-450F-A7A2-952F-326AA9C996B9}"/>
                </a:ext>
              </a:extLst>
            </p:cNvPr>
            <p:cNvSpPr/>
            <p:nvPr/>
          </p:nvSpPr>
          <p:spPr>
            <a:xfrm>
              <a:off x="11523256" y="3812074"/>
              <a:ext cx="62865" cy="109855"/>
            </a:xfrm>
            <a:custGeom>
              <a:avLst/>
              <a:gdLst/>
              <a:ahLst/>
              <a:cxnLst/>
              <a:rect l="l" t="t" r="r" b="b"/>
              <a:pathLst>
                <a:path w="62865" h="109854">
                  <a:moveTo>
                    <a:pt x="0" y="470"/>
                  </a:moveTo>
                  <a:lnTo>
                    <a:pt x="50903" y="22497"/>
                  </a:lnTo>
                  <a:lnTo>
                    <a:pt x="62268" y="64914"/>
                  </a:lnTo>
                  <a:lnTo>
                    <a:pt x="57143" y="84849"/>
                  </a:lnTo>
                  <a:lnTo>
                    <a:pt x="45788" y="100407"/>
                  </a:lnTo>
                  <a:lnTo>
                    <a:pt x="29198" y="109441"/>
                  </a:lnTo>
                  <a:lnTo>
                    <a:pt x="23093" y="86657"/>
                  </a:lnTo>
                  <a:lnTo>
                    <a:pt x="31294" y="81790"/>
                  </a:lnTo>
                  <a:lnTo>
                    <a:pt x="36716" y="73055"/>
                  </a:lnTo>
                  <a:lnTo>
                    <a:pt x="38898" y="61670"/>
                  </a:lnTo>
                  <a:lnTo>
                    <a:pt x="37382" y="48851"/>
                  </a:lnTo>
                  <a:lnTo>
                    <a:pt x="32286" y="36991"/>
                  </a:lnTo>
                  <a:lnTo>
                    <a:pt x="24703" y="28222"/>
                  </a:lnTo>
                  <a:lnTo>
                    <a:pt x="15640" y="23369"/>
                  </a:lnTo>
                  <a:lnTo>
                    <a:pt x="6104" y="23254"/>
                  </a:lnTo>
                  <a:lnTo>
                    <a:pt x="0" y="470"/>
                  </a:lnTo>
                  <a:close/>
                </a:path>
              </a:pathLst>
            </a:custGeom>
            <a:ln w="106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31" name="object 52">
              <a:extLst>
                <a:ext uri="{FF2B5EF4-FFF2-40B4-BE49-F238E27FC236}">
                  <a16:creationId xmlns:a16="http://schemas.microsoft.com/office/drawing/2014/main" id="{0FA7E5EE-BD0E-9DEA-3932-6853911ADA4A}"/>
                </a:ext>
              </a:extLst>
            </p:cNvPr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1508232" y="3738880"/>
              <a:ext cx="204216" cy="280415"/>
            </a:xfrm>
            <a:prstGeom prst="rect">
              <a:avLst/>
            </a:prstGeom>
          </p:spPr>
        </p:pic>
        <p:sp>
          <p:nvSpPr>
            <p:cNvPr id="3232" name="object 53">
              <a:extLst>
                <a:ext uri="{FF2B5EF4-FFF2-40B4-BE49-F238E27FC236}">
                  <a16:creationId xmlns:a16="http://schemas.microsoft.com/office/drawing/2014/main" id="{C8B942C0-6F2C-B9B7-C384-DFE284F6FF12}"/>
                </a:ext>
              </a:extLst>
            </p:cNvPr>
            <p:cNvSpPr/>
            <p:nvPr/>
          </p:nvSpPr>
          <p:spPr>
            <a:xfrm>
              <a:off x="11560226" y="3767494"/>
              <a:ext cx="99060" cy="173990"/>
            </a:xfrm>
            <a:custGeom>
              <a:avLst/>
              <a:gdLst/>
              <a:ahLst/>
              <a:cxnLst/>
              <a:rect l="l" t="t" r="r" b="b"/>
              <a:pathLst>
                <a:path w="99059" h="173989">
                  <a:moveTo>
                    <a:pt x="30008" y="0"/>
                  </a:moveTo>
                  <a:lnTo>
                    <a:pt x="0" y="748"/>
                  </a:lnTo>
                  <a:lnTo>
                    <a:pt x="9700" y="36953"/>
                  </a:lnTo>
                  <a:lnTo>
                    <a:pt x="24854" y="37135"/>
                  </a:lnTo>
                  <a:lnTo>
                    <a:pt x="39255" y="44847"/>
                  </a:lnTo>
                  <a:lnTo>
                    <a:pt x="51304" y="58781"/>
                  </a:lnTo>
                  <a:lnTo>
                    <a:pt x="59404" y="77627"/>
                  </a:lnTo>
                  <a:lnTo>
                    <a:pt x="61812" y="97997"/>
                  </a:lnTo>
                  <a:lnTo>
                    <a:pt x="58343" y="116088"/>
                  </a:lnTo>
                  <a:lnTo>
                    <a:pt x="49728" y="129968"/>
                  </a:lnTo>
                  <a:lnTo>
                    <a:pt x="36696" y="137703"/>
                  </a:lnTo>
                  <a:lnTo>
                    <a:pt x="46398" y="173908"/>
                  </a:lnTo>
                  <a:lnTo>
                    <a:pt x="72760" y="159552"/>
                  </a:lnTo>
                  <a:lnTo>
                    <a:pt x="90804" y="134830"/>
                  </a:lnTo>
                  <a:lnTo>
                    <a:pt x="98948" y="103151"/>
                  </a:lnTo>
                  <a:lnTo>
                    <a:pt x="95609" y="67925"/>
                  </a:lnTo>
                  <a:lnTo>
                    <a:pt x="80888" y="35749"/>
                  </a:lnTo>
                  <a:lnTo>
                    <a:pt x="57996" y="12387"/>
                  </a:lnTo>
                  <a:lnTo>
                    <a:pt x="30008" y="0"/>
                  </a:lnTo>
                  <a:close/>
                </a:path>
              </a:pathLst>
            </a:custGeom>
            <a:solidFill>
              <a:srgbClr val="254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3" name="object 54">
              <a:extLst>
                <a:ext uri="{FF2B5EF4-FFF2-40B4-BE49-F238E27FC236}">
                  <a16:creationId xmlns:a16="http://schemas.microsoft.com/office/drawing/2014/main" id="{9F4B345A-AF53-E50C-47B2-2D211A128829}"/>
                </a:ext>
              </a:extLst>
            </p:cNvPr>
            <p:cNvSpPr/>
            <p:nvPr/>
          </p:nvSpPr>
          <p:spPr>
            <a:xfrm>
              <a:off x="11560226" y="3767494"/>
              <a:ext cx="99060" cy="173990"/>
            </a:xfrm>
            <a:custGeom>
              <a:avLst/>
              <a:gdLst/>
              <a:ahLst/>
              <a:cxnLst/>
              <a:rect l="l" t="t" r="r" b="b"/>
              <a:pathLst>
                <a:path w="99059" h="173989">
                  <a:moveTo>
                    <a:pt x="0" y="748"/>
                  </a:moveTo>
                  <a:lnTo>
                    <a:pt x="57996" y="12387"/>
                  </a:lnTo>
                  <a:lnTo>
                    <a:pt x="95609" y="67926"/>
                  </a:lnTo>
                  <a:lnTo>
                    <a:pt x="98949" y="103151"/>
                  </a:lnTo>
                  <a:lnTo>
                    <a:pt x="90805" y="134830"/>
                  </a:lnTo>
                  <a:lnTo>
                    <a:pt x="72760" y="159552"/>
                  </a:lnTo>
                  <a:lnTo>
                    <a:pt x="46398" y="173908"/>
                  </a:lnTo>
                  <a:lnTo>
                    <a:pt x="36697" y="137703"/>
                  </a:lnTo>
                  <a:lnTo>
                    <a:pt x="49728" y="129968"/>
                  </a:lnTo>
                  <a:lnTo>
                    <a:pt x="58344" y="116089"/>
                  </a:lnTo>
                  <a:lnTo>
                    <a:pt x="61813" y="97997"/>
                  </a:lnTo>
                  <a:lnTo>
                    <a:pt x="59404" y="77627"/>
                  </a:lnTo>
                  <a:lnTo>
                    <a:pt x="51305" y="58781"/>
                  </a:lnTo>
                  <a:lnTo>
                    <a:pt x="39255" y="44848"/>
                  </a:lnTo>
                  <a:lnTo>
                    <a:pt x="24854" y="37136"/>
                  </a:lnTo>
                  <a:lnTo>
                    <a:pt x="9701" y="36953"/>
                  </a:lnTo>
                  <a:lnTo>
                    <a:pt x="0" y="748"/>
                  </a:lnTo>
                  <a:close/>
                </a:path>
              </a:pathLst>
            </a:custGeom>
            <a:ln w="106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DDE55-F36B-68C3-FE30-A6C855A6D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D8000-7AA1-9F0A-76DB-56A0F8863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41" y="596216"/>
            <a:ext cx="9036579" cy="369332"/>
          </a:xfrm>
        </p:spPr>
        <p:txBody>
          <a:bodyPr/>
          <a:lstStyle/>
          <a:p>
            <a:r>
              <a:rPr lang="en-US" sz="2400" b="1" dirty="0"/>
              <a:t>Q&amp;A</a:t>
            </a:r>
            <a:endParaRPr lang="en-GB" sz="2400" b="1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B0EF8032-00E4-5D54-D7F3-22FFEB1D7BD0}"/>
              </a:ext>
            </a:extLst>
          </p:cNvPr>
          <p:cNvSpPr txBox="1"/>
          <p:nvPr/>
        </p:nvSpPr>
        <p:spPr>
          <a:xfrm>
            <a:off x="11521440" y="6302384"/>
            <a:ext cx="299139" cy="17519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10583" defTabSz="761970">
              <a:spcBef>
                <a:spcPts val="67"/>
              </a:spcBef>
            </a:pPr>
            <a:r>
              <a:rPr lang="en-US" sz="1083" kern="0" spc="-42" dirty="0">
                <a:solidFill>
                  <a:srgbClr val="898989"/>
                </a:solidFill>
                <a:latin typeface="Tahoma"/>
                <a:cs typeface="Tahoma"/>
              </a:rPr>
              <a:t>8/9</a:t>
            </a:r>
            <a:endParaRPr sz="1083" kern="0" dirty="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  <p:pic>
        <p:nvPicPr>
          <p:cNvPr id="8" name="Picture 7" descr="A cartoon of a person&#10;&#10;AI-generated content may be incorrect.">
            <a:extLst>
              <a:ext uri="{FF2B5EF4-FFF2-40B4-BE49-F238E27FC236}">
                <a16:creationId xmlns:a16="http://schemas.microsoft.com/office/drawing/2014/main" id="{5AD2C7A6-2B66-59D5-C13C-CE207D58F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811" y="2762756"/>
            <a:ext cx="3306278" cy="3306278"/>
          </a:xfrm>
          <a:prstGeom prst="rect">
            <a:avLst/>
          </a:prstGeom>
        </p:spPr>
      </p:pic>
      <p:pic>
        <p:nvPicPr>
          <p:cNvPr id="10" name="Picture 9" descr="A person pointing at a screen&#10;&#10;AI-generated content may be incorrect.">
            <a:extLst>
              <a:ext uri="{FF2B5EF4-FFF2-40B4-BE49-F238E27FC236}">
                <a16:creationId xmlns:a16="http://schemas.microsoft.com/office/drawing/2014/main" id="{72A9F8AC-4F2D-05ED-1198-52AED4692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1" y="1530999"/>
            <a:ext cx="4946583" cy="4946583"/>
          </a:xfrm>
          <a:prstGeom prst="rect">
            <a:avLst/>
          </a:prstGeom>
        </p:spPr>
      </p:pic>
      <p:pic>
        <p:nvPicPr>
          <p:cNvPr id="6146" name="Picture 2" descr="Generated image">
            <a:extLst>
              <a:ext uri="{FF2B5EF4-FFF2-40B4-BE49-F238E27FC236}">
                <a16:creationId xmlns:a16="http://schemas.microsoft.com/office/drawing/2014/main" id="{29EE0F55-F549-20BE-D11B-FE80B82B7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379" y="1072814"/>
            <a:ext cx="2931476" cy="293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404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06ED9-BBB6-A29F-1791-B270A1DEF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41" y="314960"/>
            <a:ext cx="9036579" cy="369332"/>
          </a:xfrm>
        </p:spPr>
        <p:txBody>
          <a:bodyPr/>
          <a:lstStyle/>
          <a:p>
            <a:r>
              <a:rPr lang="en-US" sz="2400" b="1" dirty="0"/>
              <a:t>References</a:t>
            </a:r>
            <a:endParaRPr lang="en-GB" sz="24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CDAF6-FF0E-73C3-09E6-24E5E371D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3132" y="951398"/>
            <a:ext cx="11259085" cy="495520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Ada (2025). The Road Ahead for AI Customer Service. [online] Www.ada.cx. Available at: </a:t>
            </a:r>
            <a:r>
              <a:rPr lang="en-GB" sz="1400" dirty="0">
                <a:hlinkClick r:id="rId2"/>
              </a:rPr>
              <a:t>https://www.ada.cx/blog/the-road-ahead-for-ai-customer-service/</a:t>
            </a:r>
            <a:r>
              <a:rPr lang="en-GB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AI Business (2022). Pros and Cons of Buying vs. Building AI. [online] Aibusiness.com. Available at: </a:t>
            </a:r>
            <a:r>
              <a:rPr lang="en-GB" sz="1400" dirty="0">
                <a:hlinkClick r:id="rId3"/>
              </a:rPr>
              <a:t>https://aibusiness.com/verticals/pros-and-cons-of-buying-vs-building-ai</a:t>
            </a:r>
            <a:r>
              <a:rPr lang="en-GB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EY (2025a). How Can Wealth Managers Transform Customer experience? [online] Ey.com. Available at: </a:t>
            </a:r>
            <a:r>
              <a:rPr lang="en-GB" sz="1400" dirty="0">
                <a:hlinkClick r:id="rId4"/>
              </a:rPr>
              <a:t>https://www.ey.com/en_uk/insights/wealth-asset-management/how-can-wealth-managers-transform-customer-experience</a:t>
            </a:r>
            <a:r>
              <a:rPr lang="en-GB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EY (2025b). Should Organisations Buy AI Systems or Build them? [online] Ey.com. Available at: </a:t>
            </a:r>
            <a:r>
              <a:rPr lang="en-GB" sz="1400" dirty="0">
                <a:hlinkClick r:id="rId5"/>
              </a:rPr>
              <a:t>https://www.ey.com/en_ie/insights/ai/should-organisations-buy-ai-systems-or-build-them</a:t>
            </a:r>
            <a:r>
              <a:rPr lang="en-GB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Fokina, M. (2024). 10+ Crucial AI Customer Service Statistics [2024 Data]. [online] </a:t>
            </a:r>
            <a:r>
              <a:rPr lang="en-GB" sz="1400" dirty="0" err="1"/>
              <a:t>Tidio</a:t>
            </a:r>
            <a:r>
              <a:rPr lang="en-GB" sz="1400" dirty="0"/>
              <a:t>. Available at: </a:t>
            </a:r>
            <a:r>
              <a:rPr lang="en-GB" sz="1400" dirty="0">
                <a:hlinkClick r:id="rId6"/>
              </a:rPr>
              <a:t>https://www.tidio.com/blog/ai-customer-service-statistics/</a:t>
            </a:r>
            <a:r>
              <a:rPr lang="en-GB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Gartner (2022). Gartner Predicts Conversational AI Will Reduce Contact </a:t>
            </a:r>
            <a:r>
              <a:rPr lang="en-GB" sz="1400" dirty="0" err="1"/>
              <a:t>Center</a:t>
            </a:r>
            <a:r>
              <a:rPr lang="en-GB" sz="1400" dirty="0"/>
              <a:t> Agent Labor Costs by $80 Billion in 2026. [online] Gartner. Available at: </a:t>
            </a:r>
            <a:r>
              <a:rPr lang="en-GB" sz="1400" dirty="0">
                <a:hlinkClick r:id="rId7"/>
              </a:rPr>
              <a:t>https://www.gartner.com/en/newsroom/press-releases/2022-08-31-gartner-predicts-conversational-ai-will-reduce-contac</a:t>
            </a:r>
            <a:r>
              <a:rPr lang="en-GB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err="1"/>
              <a:t>htec</a:t>
            </a:r>
            <a:r>
              <a:rPr lang="en-GB" sz="1400" dirty="0"/>
              <a:t> (2025). Revolutionizing AI customer support with RAG chatbots  | HTEC. [online] HTEC. Available at: </a:t>
            </a:r>
            <a:r>
              <a:rPr lang="en-GB" sz="1400" dirty="0">
                <a:hlinkClick r:id="rId8"/>
              </a:rPr>
              <a:t>https://htec.com/insights/blogs/revolutionizing-ai-customer-support-with-rag-chatbots/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HubSpot (2024). 2023 AI Trends for Marketers | HubSpot. [online] offers.hubspot.com. Available at: </a:t>
            </a:r>
            <a:r>
              <a:rPr lang="en-GB" sz="1400" dirty="0">
                <a:hlinkClick r:id="rId9"/>
              </a:rPr>
              <a:t>https://offers.hubspot.com/ai-marketing</a:t>
            </a:r>
            <a:r>
              <a:rPr lang="en-GB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PwC (2024a). Asset and Wealth Management Revolution 2024 | PwC Global. [online] PwC. Available at: </a:t>
            </a:r>
            <a:r>
              <a:rPr lang="en-GB" sz="1400" dirty="0">
                <a:hlinkClick r:id="rId10"/>
              </a:rPr>
              <a:t>https://www.pwc.com/gx/en/issues/transformation/asset-and-wealth-management-revolution.html</a:t>
            </a:r>
            <a:r>
              <a:rPr lang="en-GB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PwC (2024b). Regulators Outline AI Priorities for next 12 Months. [online] PwC. Available at: </a:t>
            </a:r>
            <a:r>
              <a:rPr lang="en-GB" sz="1400" dirty="0">
                <a:hlinkClick r:id="rId11"/>
              </a:rPr>
              <a:t>https://www.pwc.co.uk/industries/financial-services/understanding-regulatory-developments/regulators-outline-AI-priorities-for-next-12-months.html</a:t>
            </a:r>
            <a:r>
              <a:rPr lang="en-GB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Raj </a:t>
            </a:r>
            <a:r>
              <a:rPr lang="en-GB" sz="1400" dirty="0" err="1"/>
              <a:t>Neervannan</a:t>
            </a:r>
            <a:r>
              <a:rPr lang="en-GB" sz="1400" dirty="0"/>
              <a:t> (2024).  In-House or Off-The-Shelf? a C-Suite Decision Framework for Buying Vs. Building an AI Model. [online] Forbes. Available at: </a:t>
            </a:r>
            <a:r>
              <a:rPr lang="en-GB" sz="1400" dirty="0">
                <a:hlinkClick r:id="rId12"/>
              </a:rPr>
              <a:t>https://www.forbes.com/councils/forbestechcouncil/2023/12/13/in-house-or-off-the-shelf-a-c-suite-decision-framework-for-buying-vs-building-an-ai-model/</a:t>
            </a:r>
            <a:r>
              <a:rPr lang="en-GB" sz="1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Swift (2024). Know Your Customer (KYC). [online] Swift. Available at: </a:t>
            </a:r>
            <a:r>
              <a:rPr lang="en-GB" sz="1400" dirty="0">
                <a:hlinkClick r:id="rId13"/>
              </a:rPr>
              <a:t>https://www.swift.com/risk-and-compliance/know-your-customer-kyc</a:t>
            </a:r>
            <a:r>
              <a:rPr lang="en-GB" sz="1400" dirty="0"/>
              <a:t>.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7ACC7E60-9AE7-56EB-1EC8-A5440EFCDD2A}"/>
              </a:ext>
            </a:extLst>
          </p:cNvPr>
          <p:cNvSpPr txBox="1"/>
          <p:nvPr/>
        </p:nvSpPr>
        <p:spPr>
          <a:xfrm>
            <a:off x="11579569" y="6312010"/>
            <a:ext cx="328015" cy="175198"/>
          </a:xfrm>
          <a:prstGeom prst="rect">
            <a:avLst/>
          </a:prstGeom>
        </p:spPr>
        <p:txBody>
          <a:bodyPr vert="horz" wrap="square" lIns="0" tIns="8467" rIns="0" bIns="0" rtlCol="0">
            <a:spAutoFit/>
          </a:bodyPr>
          <a:lstStyle/>
          <a:p>
            <a:pPr marL="10583" defTabSz="761970">
              <a:spcBef>
                <a:spcPts val="67"/>
              </a:spcBef>
            </a:pPr>
            <a:r>
              <a:rPr lang="en-US" sz="1083" kern="0" spc="-42" dirty="0">
                <a:solidFill>
                  <a:srgbClr val="898989"/>
                </a:solidFill>
                <a:latin typeface="Tahoma"/>
                <a:cs typeface="Tahoma"/>
              </a:rPr>
              <a:t>9/9</a:t>
            </a:r>
            <a:endParaRPr sz="1083" kern="0" dirty="0">
              <a:solidFill>
                <a:sysClr val="windowText" lastClr="000000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5694490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5010</TotalTime>
  <Words>1106</Words>
  <Application>Microsoft Office PowerPoint</Application>
  <PresentationFormat>Widescreen</PresentationFormat>
  <Paragraphs>231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Aptos</vt:lpstr>
      <vt:lpstr>Arial</vt:lpstr>
      <vt:lpstr>Arial MT</vt:lpstr>
      <vt:lpstr>Calibri</vt:lpstr>
      <vt:lpstr>Tahoma</vt:lpstr>
      <vt:lpstr>1_Office Theme</vt:lpstr>
      <vt:lpstr>PowerPoint Presentation</vt:lpstr>
      <vt:lpstr>Solution - ‘Eloise’ AI service assistant</vt:lpstr>
      <vt:lpstr>Customer Experience Journey</vt:lpstr>
      <vt:lpstr>Build Vs Buy Scorecard</vt:lpstr>
      <vt:lpstr>Development &amp; Implementation</vt:lpstr>
      <vt:lpstr> ‘Eloise’ Architecture – RAG Framework</vt:lpstr>
      <vt:lpstr>Risk Register &amp; Mitigation Strategies</vt:lpstr>
      <vt:lpstr>Q&amp;A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LOPEZ GALLEGO, MIGUEL LOPEZ (UG)</dc:creator>
  <cp:lastModifiedBy>LOPEZ GALLEGO, MIGUEL A. (Student)</cp:lastModifiedBy>
  <cp:revision>9</cp:revision>
  <dcterms:created xsi:type="dcterms:W3CDTF">2025-05-04T11:31:57Z</dcterms:created>
  <dcterms:modified xsi:type="dcterms:W3CDTF">2025-05-12T20:13:23Z</dcterms:modified>
</cp:coreProperties>
</file>